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DD1F1-8926-C35E-7EDF-28DA0A369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938E508-2199-4D66-3C32-DAD815F08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86EDA0-074D-36F4-ED2B-4D442DD28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20A8E0-721C-C367-7463-C6AFA1CF9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899788-EA33-4B54-4B6D-1A43AF8D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430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F52D5-FA2E-418C-B039-C3C7490B5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82806F2-C567-DB13-4905-1968C7244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826C32-923B-BD5B-96D5-FFF35D43A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F46027-B03B-2B97-CA83-7D7BA6C72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26B9B4-0B8B-D537-0F65-CAE193447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24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EEC9186-1056-5DBC-1B7D-21D550F1E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42DF66-0821-552A-4168-1615DB6A4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3A13E7-CD4C-05C7-389E-AC7707D7D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A6FC8B8-30D2-DD8F-9BA5-34A361A78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AD17C6-2341-BB27-2844-A03C70003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688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29F388-AC51-04DC-DC01-BEE1BA8B7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978AE7-4B70-1A0A-FB92-63ADB5F64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F73F94-AE07-428B-3CAE-0138F9B83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9F02802-4A7E-0DDE-8F3B-809D28C3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941559-49E5-E55F-4698-63FEDCAF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83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73A5BC-776A-80AE-A14C-952FCE24D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D00500-37AD-CD65-8C3C-C8F217B27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B58D69-2953-D54C-053B-E16EA7E71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D102DD-B999-F46F-9167-21607C18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5C0210-2988-61A1-A4DD-655ABEA3A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588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7459D-2B4C-8299-452F-71A791D81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7FFEFB-9CAD-1749-B0C8-B7D0877AD7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5EC5CF6-2AF6-DEED-E691-6D5957914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87BC1E-A190-2BB2-9CF2-3700F4B9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AF7169-EB14-F228-6FE2-F59829E0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4D69C3-66E8-221B-1993-12CBC86F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307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ED4F7-D75C-CA0D-8DAB-F959773CA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605F52-E205-117F-1349-9B0E10FB3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FD41BFE-D039-0D73-25A0-67764475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1DA0050-25E4-8D9A-834B-0F8430F8D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16F8C49-B4BA-6C1C-89F7-FED77FE03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6D8EF17-89F2-ADDB-DC49-CDB60D74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901F9AF-1F60-7EC3-C174-35EFF419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273F0A7-BCDF-EC90-E118-BFDC204E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441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F8017-0F81-7AB2-EC2E-E3A52C944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61E8BDB-0B80-45D1-9A8D-00A50164F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EF3477D-6E3F-0288-19BA-3008768A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7AB8E95-2073-3C81-7F1C-9B43B15F6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86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4536259-A003-05B3-FB15-9D74E565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DC9AC16-788A-1B29-A7AA-87B319B55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D420589-01C6-ACD6-431B-BF4BF8D8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11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148F9-B257-8F31-7560-3CB24BAC2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9B5AB8-02D0-0CF4-5D26-FA270FE11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9CFDA56-B843-5237-4DC3-4B58FF36B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9671F2-97C0-8A7C-E087-27ABB75CA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B8654BA-0F24-B01D-F04F-260AC1181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263BA4A-668B-0F98-CE0A-99E4C5897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45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F8AC7-913D-1533-4928-ACB1C3C1D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0324C76-B2FD-24A4-53DC-5D00230EB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9221618-7825-E23D-7A6B-1F3328DC2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AB475B-DF84-30F9-1EEF-EE156CE44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7D3AA0E-91B4-FC85-8FAB-E9A4B3D2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D307B81-9A10-4145-349B-434D4877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631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2C1067A-01F4-6964-F3A9-59D093E0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340F9F-AAA3-A90E-3315-853F28075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F6E7A7-7AB1-E952-00DE-A2055138B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220086-980D-4573-8E8F-F0026F189816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A61D18-EB49-43F8-2F84-FBBB7BA77A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7C46A3-08EF-DD84-F995-21E9C2338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D21E27-FB68-4BCB-8A6E-0CBFF92297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90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F8DBA-7981-6652-6908-480FBE46B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030"/>
            <a:ext cx="9144000" cy="1643069"/>
          </a:xfrm>
        </p:spPr>
        <p:txBody>
          <a:bodyPr>
            <a:normAutofit fontScale="90000"/>
          </a:bodyPr>
          <a:lstStyle/>
          <a:p>
            <a:r>
              <a:rPr lang="nl-NL" b="1" dirty="0"/>
              <a:t>CBT training </a:t>
            </a:r>
            <a:br>
              <a:rPr lang="nl-NL" dirty="0"/>
            </a:br>
            <a:r>
              <a:rPr lang="nl-NL" dirty="0"/>
              <a:t> </a:t>
            </a:r>
            <a:r>
              <a:rPr lang="nl-NL" i="1" dirty="0"/>
              <a:t>contract </a:t>
            </a:r>
            <a:r>
              <a:rPr lang="nl-NL" i="1" dirty="0" err="1"/>
              <a:t>based</a:t>
            </a:r>
            <a:r>
              <a:rPr lang="nl-NL" i="1" dirty="0"/>
              <a:t> </a:t>
            </a:r>
            <a:r>
              <a:rPr lang="nl-NL" i="1" dirty="0" err="1"/>
              <a:t>testing</a:t>
            </a:r>
            <a:endParaRPr lang="nl-NL" i="1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D5E82CA-C96E-8E4B-8EB6-E24D43A91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562749"/>
              </p:ext>
            </p:extLst>
          </p:nvPr>
        </p:nvGraphicFramePr>
        <p:xfrm>
          <a:off x="2032000" y="2073904"/>
          <a:ext cx="8128000" cy="2694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66089889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108225824"/>
                    </a:ext>
                  </a:extLst>
                </a:gridCol>
              </a:tblGrid>
              <a:tr h="1043253">
                <a:tc>
                  <a:txBody>
                    <a:bodyPr/>
                    <a:lstStyle/>
                    <a:p>
                      <a:r>
                        <a:rPr lang="nl-NL" dirty="0"/>
                        <a:t>Consumer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Provider 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268797"/>
                  </a:ext>
                </a:extLst>
              </a:tr>
              <a:tr h="165161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203274"/>
                  </a:ext>
                </a:extLst>
              </a:tr>
            </a:tbl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80D526C-25FE-C5A8-6558-7AE8A9068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878056"/>
              </p:ext>
            </p:extLst>
          </p:nvPr>
        </p:nvGraphicFramePr>
        <p:xfrm>
          <a:off x="2720051" y="3123633"/>
          <a:ext cx="2349661" cy="184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-object" showAsIcon="1" r:id="rId2" imgW="914282" imgH="792690" progId="Package">
                  <p:embed/>
                </p:oleObj>
              </mc:Choice>
              <mc:Fallback>
                <p:oleObj name="Packager Shell-object" showAsIcon="1" r:id="rId2" imgW="914282" imgH="79269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0051" y="3123633"/>
                        <a:ext cx="2349661" cy="18439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F323355-E420-8DAB-8CE6-AAF44D6024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62823"/>
              </p:ext>
            </p:extLst>
          </p:nvPr>
        </p:nvGraphicFramePr>
        <p:xfrm>
          <a:off x="6578560" y="3179976"/>
          <a:ext cx="2595522" cy="224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-object" showAsIcon="1" r:id="rId4" imgW="914282" imgH="792690" progId="Package">
                  <p:embed/>
                </p:oleObj>
              </mc:Choice>
              <mc:Fallback>
                <p:oleObj name="Packager Shell-object" showAsIcon="1" r:id="rId4" imgW="914282" imgH="79269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78560" y="3179976"/>
                        <a:ext cx="2595522" cy="2248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08212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Breedbeeld</PresentationFormat>
  <Paragraphs>3</Paragraphs>
  <Slides>1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Pakket</vt:lpstr>
      <vt:lpstr>CBT training   contract based testing</vt:lpstr>
    </vt:vector>
  </TitlesOfParts>
  <Company>Capgemini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Sleutjes, Jan</dc:creator>
  <cp:lastModifiedBy>Sleutjes, Jan</cp:lastModifiedBy>
  <cp:revision>1</cp:revision>
  <dcterms:created xsi:type="dcterms:W3CDTF">2025-04-14T06:32:27Z</dcterms:created>
  <dcterms:modified xsi:type="dcterms:W3CDTF">2025-04-14T06:39:30Z</dcterms:modified>
</cp:coreProperties>
</file>