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8" r:id="rId5"/>
    <p:sldId id="259" r:id="rId6"/>
    <p:sldId id="260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  <a:srgbClr val="ED7D31"/>
    <a:srgbClr val="70AD47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C34829-F079-4BF5-BEBB-B9B7C121406C}" v="1" dt="2024-08-14T14:25:01.8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224" autoAdjust="0"/>
  </p:normalViewPr>
  <p:slideViewPr>
    <p:cSldViewPr snapToGrid="0">
      <p:cViewPr varScale="1">
        <p:scale>
          <a:sx n="53" d="100"/>
          <a:sy n="53" d="100"/>
        </p:scale>
        <p:origin x="11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selis, Rik" userId="a1e946ab-44db-487f-97ac-cce3014f36b7" providerId="ADAL" clId="{60C34829-F079-4BF5-BEBB-B9B7C121406C}"/>
    <pc:docChg chg="undo custSel addSld delSld modSld">
      <pc:chgData name="Marselis, Rik" userId="a1e946ab-44db-487f-97ac-cce3014f36b7" providerId="ADAL" clId="{60C34829-F079-4BF5-BEBB-B9B7C121406C}" dt="2024-09-27T07:39:26.722" v="163" actId="20577"/>
      <pc:docMkLst>
        <pc:docMk/>
      </pc:docMkLst>
      <pc:sldChg chg="modSp mod">
        <pc:chgData name="Marselis, Rik" userId="a1e946ab-44db-487f-97ac-cce3014f36b7" providerId="ADAL" clId="{60C34829-F079-4BF5-BEBB-B9B7C121406C}" dt="2024-09-27T07:39:26.722" v="163" actId="20577"/>
        <pc:sldMkLst>
          <pc:docMk/>
          <pc:sldMk cId="2931917295" sldId="258"/>
        </pc:sldMkLst>
        <pc:spChg chg="mod">
          <ac:chgData name="Marselis, Rik" userId="a1e946ab-44db-487f-97ac-cce3014f36b7" providerId="ADAL" clId="{60C34829-F079-4BF5-BEBB-B9B7C121406C}" dt="2024-08-14T14:23:35.355" v="12" actId="20577"/>
          <ac:spMkLst>
            <pc:docMk/>
            <pc:sldMk cId="2931917295" sldId="258"/>
            <ac:spMk id="2" creationId="{DA112EF9-6843-4036-A447-5EEB7D71C613}"/>
          </ac:spMkLst>
        </pc:spChg>
        <pc:spChg chg="mod">
          <ac:chgData name="Marselis, Rik" userId="a1e946ab-44db-487f-97ac-cce3014f36b7" providerId="ADAL" clId="{60C34829-F079-4BF5-BEBB-B9B7C121406C}" dt="2024-09-27T07:39:26.722" v="163" actId="20577"/>
          <ac:spMkLst>
            <pc:docMk/>
            <pc:sldMk cId="2931917295" sldId="258"/>
            <ac:spMk id="7" creationId="{99047898-0CA6-492D-BE5F-35BCCA595923}"/>
          </ac:spMkLst>
        </pc:spChg>
      </pc:sldChg>
      <pc:sldChg chg="modSp mod">
        <pc:chgData name="Marselis, Rik" userId="a1e946ab-44db-487f-97ac-cce3014f36b7" providerId="ADAL" clId="{60C34829-F079-4BF5-BEBB-B9B7C121406C}" dt="2024-08-14T14:23:54.811" v="29" actId="20577"/>
        <pc:sldMkLst>
          <pc:docMk/>
          <pc:sldMk cId="2508246063" sldId="259"/>
        </pc:sldMkLst>
        <pc:spChg chg="mod">
          <ac:chgData name="Marselis, Rik" userId="a1e946ab-44db-487f-97ac-cce3014f36b7" providerId="ADAL" clId="{60C34829-F079-4BF5-BEBB-B9B7C121406C}" dt="2024-08-14T14:23:54.811" v="29" actId="20577"/>
          <ac:spMkLst>
            <pc:docMk/>
            <pc:sldMk cId="2508246063" sldId="259"/>
            <ac:spMk id="2" creationId="{DA112EF9-6843-4036-A447-5EEB7D71C613}"/>
          </ac:spMkLst>
        </pc:spChg>
      </pc:sldChg>
      <pc:sldChg chg="new del">
        <pc:chgData name="Marselis, Rik" userId="a1e946ab-44db-487f-97ac-cce3014f36b7" providerId="ADAL" clId="{60C34829-F079-4BF5-BEBB-B9B7C121406C}" dt="2024-08-14T14:24:10.457" v="31" actId="47"/>
        <pc:sldMkLst>
          <pc:docMk/>
          <pc:sldMk cId="348525915" sldId="260"/>
        </pc:sldMkLst>
      </pc:sldChg>
      <pc:sldChg chg="addSp delSp modSp new mod setBg">
        <pc:chgData name="Marselis, Rik" userId="a1e946ab-44db-487f-97ac-cce3014f36b7" providerId="ADAL" clId="{60C34829-F079-4BF5-BEBB-B9B7C121406C}" dt="2024-08-14T14:27:02.237" v="161" actId="20577"/>
        <pc:sldMkLst>
          <pc:docMk/>
          <pc:sldMk cId="2888668121" sldId="260"/>
        </pc:sldMkLst>
        <pc:spChg chg="mod">
          <ac:chgData name="Marselis, Rik" userId="a1e946ab-44db-487f-97ac-cce3014f36b7" providerId="ADAL" clId="{60C34829-F079-4BF5-BEBB-B9B7C121406C}" dt="2024-08-14T14:27:02.237" v="161" actId="20577"/>
          <ac:spMkLst>
            <pc:docMk/>
            <pc:sldMk cId="2888668121" sldId="260"/>
            <ac:spMk id="2" creationId="{50C47A53-43E2-FB68-89D5-79C02E8EEAC1}"/>
          </ac:spMkLst>
        </pc:spChg>
        <pc:spChg chg="add del">
          <ac:chgData name="Marselis, Rik" userId="a1e946ab-44db-487f-97ac-cce3014f36b7" providerId="ADAL" clId="{60C34829-F079-4BF5-BEBB-B9B7C121406C}" dt="2024-08-14T14:25:09.536" v="66" actId="26606"/>
          <ac:spMkLst>
            <pc:docMk/>
            <pc:sldMk cId="2888668121" sldId="260"/>
            <ac:spMk id="11" creationId="{FB5B0058-AF13-4859-B429-4EDDE2A26F7F}"/>
          </ac:spMkLst>
        </pc:spChg>
        <pc:spChg chg="add del">
          <ac:chgData name="Marselis, Rik" userId="a1e946ab-44db-487f-97ac-cce3014f36b7" providerId="ADAL" clId="{60C34829-F079-4BF5-BEBB-B9B7C121406C}" dt="2024-08-14T14:25:09.536" v="66" actId="26606"/>
          <ac:spMkLst>
            <pc:docMk/>
            <pc:sldMk cId="2888668121" sldId="260"/>
            <ac:spMk id="13" creationId="{0277405F-0B4F-4418-B773-1B38814125B6}"/>
          </ac:spMkLst>
        </pc:spChg>
        <pc:picChg chg="add mod">
          <ac:chgData name="Marselis, Rik" userId="a1e946ab-44db-487f-97ac-cce3014f36b7" providerId="ADAL" clId="{60C34829-F079-4BF5-BEBB-B9B7C121406C}" dt="2024-08-14T14:25:56.273" v="90" actId="14100"/>
          <ac:picMkLst>
            <pc:docMk/>
            <pc:sldMk cId="2888668121" sldId="260"/>
            <ac:picMk id="4" creationId="{05E453E0-9728-548E-A3D0-C1232749FE03}"/>
          </ac:picMkLst>
        </pc:picChg>
        <pc:picChg chg="add mod">
          <ac:chgData name="Marselis, Rik" userId="a1e946ab-44db-487f-97ac-cce3014f36b7" providerId="ADAL" clId="{60C34829-F079-4BF5-BEBB-B9B7C121406C}" dt="2024-08-14T14:26:11.806" v="106" actId="1036"/>
          <ac:picMkLst>
            <pc:docMk/>
            <pc:sldMk cId="2888668121" sldId="260"/>
            <ac:picMk id="6" creationId="{593FC5AC-50F3-CCDF-6C5F-BF3ECF7ADD4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45882-89AA-4AE3-9AB2-47A922639AD5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1C5F9E-1684-4111-BEB1-1B52DB89870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802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template is based on </a:t>
            </a:r>
            <a:r>
              <a:rPr lang="en-US"/>
              <a:t>section 35.2.2 </a:t>
            </a:r>
            <a:r>
              <a:rPr lang="en-US" dirty="0"/>
              <a:t>of the TMAP book “Quality for DevOps teams”.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1C5F9E-1684-4111-BEB1-1B52DB89870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48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template is based on </a:t>
            </a:r>
            <a:r>
              <a:rPr lang="en-US"/>
              <a:t>section 35.2.2 </a:t>
            </a:r>
            <a:r>
              <a:rPr lang="en-US" dirty="0"/>
              <a:t>of the TMAP book “Quality for DevOps teams”.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1C5F9E-1684-4111-BEB1-1B52DB89870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149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7FDFD-1139-4CDB-B141-D8F61D39D6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96A822-ADB5-463E-B1BE-F37E97CC8C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02E475-09AE-4E73-9208-FEF854F53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B6CE3-BC08-430F-AD9C-A06BF9FFB003}" type="datetimeFigureOut">
              <a:rPr lang="nl-NL" smtClean="0"/>
              <a:t>27-9-2024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40364-2758-4B78-94BA-91DF8E0ED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14F74-321B-4B97-86CF-9A8F6491C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479C-6C92-4590-962D-FDD91672A3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0827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68FCA-9EF1-4A29-86A8-7AC3423D3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0D59C1-9B1C-41BC-A099-6C73B45982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7FBC9-5187-4DF6-91F3-8B9F7826F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B6CE3-BC08-430F-AD9C-A06BF9FFB003}" type="datetimeFigureOut">
              <a:rPr lang="nl-NL" smtClean="0"/>
              <a:t>27-9-2024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CA5AF8-D733-43EA-8BF3-387AE9056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2CEA2-482F-4B5B-A7DC-300B74D19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479C-6C92-4590-962D-FDD91672A3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508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8FF3AE-C68C-4A97-9009-F73358DE75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7E2353-79AB-48D3-B094-3F303A3AC8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3D04AB-C35D-4AFF-AA2C-D1C33BF51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B6CE3-BC08-430F-AD9C-A06BF9FFB003}" type="datetimeFigureOut">
              <a:rPr lang="nl-NL" smtClean="0"/>
              <a:t>27-9-2024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9B27F-5EA6-406B-83CF-5F8481AF6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892555-3691-4CA9-A8E8-24679DA6C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479C-6C92-4590-962D-FDD91672A3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5176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16D36-2721-4ED0-AD9E-BB8222391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BBBA7-2C5E-49F8-8A7A-1A8C24B02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AC868-8C01-4664-9C8F-A51D7CB47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B6CE3-BC08-430F-AD9C-A06BF9FFB003}" type="datetimeFigureOut">
              <a:rPr lang="nl-NL" smtClean="0"/>
              <a:t>27-9-2024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4AAE0-CCFE-4D9E-A53F-E4E370709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B750B-0546-48BF-B631-D589B0A82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479C-6C92-4590-962D-FDD91672A3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342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3B1D3-B099-4082-A618-1C08A33D0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B79BBE-E6DB-4134-828F-9EA20871C7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297EC-69FA-4BB2-93F0-ACFE7E87F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B6CE3-BC08-430F-AD9C-A06BF9FFB003}" type="datetimeFigureOut">
              <a:rPr lang="nl-NL" smtClean="0"/>
              <a:t>27-9-2024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1B51D9-651B-47B7-937B-C4CBED818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54FB3-5F9E-4473-ABE2-F114F516A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479C-6C92-4590-962D-FDD91672A3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733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18D9F-8497-4DCA-ACE5-69136EC41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9FF76-FB2E-47BD-A860-890DC0C1C1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390ECD-6C2D-4690-9FC9-6678C5F24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23C8C4-5399-4EF6-9CB3-289328A20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B6CE3-BC08-430F-AD9C-A06BF9FFB003}" type="datetimeFigureOut">
              <a:rPr lang="nl-NL" smtClean="0"/>
              <a:t>27-9-2024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BE1DB2-31A6-4CCD-B34D-2053072E4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4D2604-ABC8-4802-B6CF-3CEF59BEF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479C-6C92-4590-962D-FDD91672A3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6808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A65ED-96EB-469B-9D22-3504544C1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C0C058-7CC7-4CD9-804D-7D5764934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F97756-9670-4669-BB22-1072934AE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453059-357C-48DA-9A82-1C641F1BCF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C36E29-3FD7-4F38-BE3A-DC2CC235A1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1A73AB-A950-480C-A896-5DBCA10C2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B6CE3-BC08-430F-AD9C-A06BF9FFB003}" type="datetimeFigureOut">
              <a:rPr lang="nl-NL" smtClean="0"/>
              <a:t>27-9-2024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C6295B-4E8A-43E0-9D8D-E3D8A2A33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E0DECF-CB3B-4585-90FA-C260A7E32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479C-6C92-4590-962D-FDD91672A3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6823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CF6F7-559B-499C-8A39-1A2D1E9EE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1EFC95-3259-4540-BA89-49B36D8D5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B6CE3-BC08-430F-AD9C-A06BF9FFB003}" type="datetimeFigureOut">
              <a:rPr lang="nl-NL" smtClean="0"/>
              <a:t>27-9-2024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49662E-D939-4ACE-A830-8DD1F2DEE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491D63-FC98-4FF5-AAEB-5316C427B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479C-6C92-4590-962D-FDD91672A3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450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C69EBD-1997-4DA3-8F75-418AA00AA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B6CE3-BC08-430F-AD9C-A06BF9FFB003}" type="datetimeFigureOut">
              <a:rPr lang="nl-NL" smtClean="0"/>
              <a:t>27-9-2024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C61FDE-A7FE-46AC-A118-95F599A9D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18D23D-443B-4343-9D18-3F1D3F846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479C-6C92-4590-962D-FDD91672A3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908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C467E-E5B3-4215-BB8E-B701FC730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D9036-C793-4C68-A2B9-7CC73C2E6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F45C79-23E5-48F9-A1D9-510A69CE30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9EEDE-C36E-4516-89E6-26AD9D08E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B6CE3-BC08-430F-AD9C-A06BF9FFB003}" type="datetimeFigureOut">
              <a:rPr lang="nl-NL" smtClean="0"/>
              <a:t>27-9-2024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965EBB-D1C0-4874-B217-A95362A5A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E25994-ADC2-441A-849E-E865069C8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479C-6C92-4590-962D-FDD91672A3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9491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52A0C-BD4D-42DB-8399-09E920654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2F26F6-C7F6-4B58-9443-1F4F3E256A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5F7768-3855-43AF-9925-5283D48EB2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2F5B08-61B6-4C9C-A2C2-3066A96EE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B6CE3-BC08-430F-AD9C-A06BF9FFB003}" type="datetimeFigureOut">
              <a:rPr lang="nl-NL" smtClean="0"/>
              <a:t>27-9-2024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53C67F-C930-4682-A64D-B4270C636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02220-A95A-4444-9855-0DF0854F8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479C-6C92-4590-962D-FDD91672A3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5318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E658E4-DF48-425A-9E07-2BB09E715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27A5D4-6F89-46DB-9741-94700F5D98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9754A7-2B49-44C7-B0FD-FAE98269E5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B6CE3-BC08-430F-AD9C-A06BF9FFB003}" type="datetimeFigureOut">
              <a:rPr lang="nl-NL" smtClean="0"/>
              <a:t>27-9-2024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63EB8F-CE92-4545-AA9F-188148458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3A750-8C7A-4998-BB8D-36FE1F5B0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3479C-6C92-4590-962D-FDD91672A3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4243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12EF9-6843-4036-A447-5EEB7D71C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695" y="107952"/>
            <a:ext cx="9465133" cy="544830"/>
          </a:xfrm>
        </p:spPr>
        <p:txBody>
          <a:bodyPr>
            <a:normAutofit/>
          </a:bodyPr>
          <a:lstStyle/>
          <a:p>
            <a:r>
              <a:rPr lang="en-US" sz="2800" b="1" dirty="0"/>
              <a:t>TMAP Specification and Example mapping worksheet</a:t>
            </a:r>
            <a:endParaRPr lang="en-US" sz="2800" dirty="0"/>
          </a:p>
        </p:txBody>
      </p:sp>
      <p:sp>
        <p:nvSpPr>
          <p:cNvPr id="4" name="Flowchart: Document 3">
            <a:extLst>
              <a:ext uri="{FF2B5EF4-FFF2-40B4-BE49-F238E27FC236}">
                <a16:creationId xmlns:a16="http://schemas.microsoft.com/office/drawing/2014/main" id="{198C9F51-E7FC-4B46-A246-0216521A8A8D}"/>
              </a:ext>
            </a:extLst>
          </p:cNvPr>
          <p:cNvSpPr/>
          <p:nvPr/>
        </p:nvSpPr>
        <p:spPr>
          <a:xfrm>
            <a:off x="266700" y="1607824"/>
            <a:ext cx="1400175" cy="990600"/>
          </a:xfrm>
          <a:prstGeom prst="flowChartDocument">
            <a:avLst/>
          </a:prstGeom>
          <a:solidFill>
            <a:srgbClr val="4472C4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dirty="0"/>
          </a:p>
        </p:txBody>
      </p:sp>
      <p:sp>
        <p:nvSpPr>
          <p:cNvPr id="5" name="Flowchart: Document 4">
            <a:extLst>
              <a:ext uri="{FF2B5EF4-FFF2-40B4-BE49-F238E27FC236}">
                <a16:creationId xmlns:a16="http://schemas.microsoft.com/office/drawing/2014/main" id="{333E6692-A382-481B-BE3F-0810D431A216}"/>
              </a:ext>
            </a:extLst>
          </p:cNvPr>
          <p:cNvSpPr/>
          <p:nvPr/>
        </p:nvSpPr>
        <p:spPr>
          <a:xfrm>
            <a:off x="266696" y="5642602"/>
            <a:ext cx="1400175" cy="990600"/>
          </a:xfrm>
          <a:prstGeom prst="flowChartDocument">
            <a:avLst/>
          </a:prstGeom>
          <a:solidFill>
            <a:srgbClr val="ED7D31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/>
          </a:p>
        </p:txBody>
      </p:sp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862A1198-1713-43CC-8C9F-3DE303B71B4F}"/>
              </a:ext>
            </a:extLst>
          </p:cNvPr>
          <p:cNvSpPr/>
          <p:nvPr/>
        </p:nvSpPr>
        <p:spPr>
          <a:xfrm>
            <a:off x="266697" y="4297676"/>
            <a:ext cx="1400175" cy="990600"/>
          </a:xfrm>
          <a:prstGeom prst="flowChartDocument">
            <a:avLst/>
          </a:prstGeom>
          <a:solidFill>
            <a:srgbClr val="70AD47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/>
          </a:p>
        </p:txBody>
      </p:sp>
      <p:sp>
        <p:nvSpPr>
          <p:cNvPr id="7" name="Flowchart: Document 6">
            <a:extLst>
              <a:ext uri="{FF2B5EF4-FFF2-40B4-BE49-F238E27FC236}">
                <a16:creationId xmlns:a16="http://schemas.microsoft.com/office/drawing/2014/main" id="{99047898-0CA6-492D-BE5F-35BCCA595923}"/>
              </a:ext>
            </a:extLst>
          </p:cNvPr>
          <p:cNvSpPr/>
          <p:nvPr/>
        </p:nvSpPr>
        <p:spPr>
          <a:xfrm>
            <a:off x="266700" y="2952750"/>
            <a:ext cx="1400175" cy="990600"/>
          </a:xfrm>
          <a:prstGeom prst="flowChartDocument">
            <a:avLst/>
          </a:prstGeom>
          <a:solidFill>
            <a:srgbClr val="FFC000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54B7618-1D3B-4988-A606-3CA467CFAFE6}"/>
              </a:ext>
            </a:extLst>
          </p:cNvPr>
          <p:cNvGrpSpPr/>
          <p:nvPr/>
        </p:nvGrpSpPr>
        <p:grpSpPr>
          <a:xfrm>
            <a:off x="11136477" y="64460"/>
            <a:ext cx="864019" cy="3334378"/>
            <a:chOff x="9982200" y="2190750"/>
            <a:chExt cx="864019" cy="3334378"/>
          </a:xfrm>
        </p:grpSpPr>
        <p:sp>
          <p:nvSpPr>
            <p:cNvPr id="8" name="Flowchart: Document 7">
              <a:extLst>
                <a:ext uri="{FF2B5EF4-FFF2-40B4-BE49-F238E27FC236}">
                  <a16:creationId xmlns:a16="http://schemas.microsoft.com/office/drawing/2014/main" id="{682030A0-995E-4597-A4FA-3A7290D32A6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076123" y="2653351"/>
              <a:ext cx="770096" cy="544830"/>
            </a:xfrm>
            <a:prstGeom prst="flowChartDocument">
              <a:avLst/>
            </a:prstGeom>
            <a:solidFill>
              <a:srgbClr val="4472C4">
                <a:alpha val="8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70000" lnSpcReduction="20000"/>
            </a:bodyPr>
            <a:lstStyle/>
            <a:p>
              <a:pPr algn="ctr"/>
              <a:r>
                <a:rPr lang="en-US" dirty="0"/>
                <a:t>Feature / Story</a:t>
              </a:r>
            </a:p>
          </p:txBody>
        </p:sp>
        <p:sp>
          <p:nvSpPr>
            <p:cNvPr id="9" name="Flowchart: Document 8">
              <a:extLst>
                <a:ext uri="{FF2B5EF4-FFF2-40B4-BE49-F238E27FC236}">
                  <a16:creationId xmlns:a16="http://schemas.microsoft.com/office/drawing/2014/main" id="{74D54262-9925-44E6-87FC-23A0111F4DF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076123" y="4980298"/>
              <a:ext cx="770096" cy="544830"/>
            </a:xfrm>
            <a:prstGeom prst="flowChartDocument">
              <a:avLst/>
            </a:prstGeom>
            <a:solidFill>
              <a:srgbClr val="ED7D31">
                <a:alpha val="8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en-US" sz="1200"/>
                <a:t>Question</a:t>
              </a:r>
            </a:p>
          </p:txBody>
        </p:sp>
        <p:sp>
          <p:nvSpPr>
            <p:cNvPr id="10" name="Flowchart: Document 9">
              <a:extLst>
                <a:ext uri="{FF2B5EF4-FFF2-40B4-BE49-F238E27FC236}">
                  <a16:creationId xmlns:a16="http://schemas.microsoft.com/office/drawing/2014/main" id="{A4F334C3-34C0-4E09-8263-F82D693EA4F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076123" y="4204649"/>
              <a:ext cx="770096" cy="544830"/>
            </a:xfrm>
            <a:prstGeom prst="flowChartDocument">
              <a:avLst/>
            </a:prstGeom>
            <a:solidFill>
              <a:srgbClr val="70AD47">
                <a:alpha val="8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70000" lnSpcReduction="20000"/>
            </a:bodyPr>
            <a:lstStyle/>
            <a:p>
              <a:pPr algn="ctr"/>
              <a:r>
                <a:rPr lang="en-US" dirty="0"/>
                <a:t>Example</a:t>
              </a:r>
            </a:p>
          </p:txBody>
        </p:sp>
        <p:sp>
          <p:nvSpPr>
            <p:cNvPr id="11" name="Flowchart: Document 10">
              <a:extLst>
                <a:ext uri="{FF2B5EF4-FFF2-40B4-BE49-F238E27FC236}">
                  <a16:creationId xmlns:a16="http://schemas.microsoft.com/office/drawing/2014/main" id="{BCD1426C-B1FB-4A15-8DE7-758BAA6F303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076123" y="3429000"/>
              <a:ext cx="770096" cy="544830"/>
            </a:xfrm>
            <a:prstGeom prst="flowChartDocument">
              <a:avLst/>
            </a:prstGeom>
            <a:solidFill>
              <a:srgbClr val="FFC000">
                <a:alpha val="8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Rule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EF39679E-DB41-45A3-840D-9B798C59B960}"/>
                </a:ext>
              </a:extLst>
            </p:cNvPr>
            <p:cNvSpPr txBox="1"/>
            <p:nvPr/>
          </p:nvSpPr>
          <p:spPr>
            <a:xfrm>
              <a:off x="9982200" y="2190750"/>
              <a:ext cx="8640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Legend</a:t>
              </a:r>
            </a:p>
          </p:txBody>
        </p:sp>
      </p:grpSp>
      <p:sp>
        <p:nvSpPr>
          <p:cNvPr id="14" name="Callout: Down Arrow 13">
            <a:extLst>
              <a:ext uri="{FF2B5EF4-FFF2-40B4-BE49-F238E27FC236}">
                <a16:creationId xmlns:a16="http://schemas.microsoft.com/office/drawing/2014/main" id="{AB5985DD-155D-4189-AFA6-97D94DF10A3E}"/>
              </a:ext>
            </a:extLst>
          </p:cNvPr>
          <p:cNvSpPr/>
          <p:nvPr/>
        </p:nvSpPr>
        <p:spPr>
          <a:xfrm>
            <a:off x="266696" y="828972"/>
            <a:ext cx="1400175" cy="657225"/>
          </a:xfrm>
          <a:prstGeom prst="downArrowCallout">
            <a:avLst>
              <a:gd name="adj1" fmla="val 25000"/>
              <a:gd name="adj2" fmla="val 26035"/>
              <a:gd name="adj3" fmla="val 19822"/>
              <a:gd name="adj4" fmla="val 75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normAutofit fontScale="55000" lnSpcReduction="20000"/>
          </a:bodyPr>
          <a:lstStyle/>
          <a:p>
            <a:pPr algn="ctr"/>
            <a:r>
              <a:rPr lang="en-US" dirty="0"/>
              <a:t>Copy and paste the cards below as required</a:t>
            </a:r>
            <a:endParaRPr lang="nl-NL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41E18158-2162-4AF2-982D-9203AE4F32E2}"/>
              </a:ext>
            </a:extLst>
          </p:cNvPr>
          <p:cNvSpPr txBox="1">
            <a:spLocks/>
          </p:cNvSpPr>
          <p:nvPr/>
        </p:nvSpPr>
        <p:spPr>
          <a:xfrm>
            <a:off x="10664890" y="6525092"/>
            <a:ext cx="1570462" cy="3616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/>
              <a:t>(© Sogeti / TMAP 2024)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31917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12EF9-6843-4036-A447-5EEB7D71C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695" y="107952"/>
            <a:ext cx="9465133" cy="544830"/>
          </a:xfrm>
        </p:spPr>
        <p:txBody>
          <a:bodyPr>
            <a:normAutofit/>
          </a:bodyPr>
          <a:lstStyle/>
          <a:p>
            <a:r>
              <a:rPr lang="en-US" sz="2800" b="1" dirty="0"/>
              <a:t>TMAP Specification and Example mapping worksheet</a:t>
            </a:r>
            <a:endParaRPr lang="en-US" sz="2800" dirty="0"/>
          </a:p>
        </p:txBody>
      </p:sp>
      <p:sp>
        <p:nvSpPr>
          <p:cNvPr id="4" name="Flowchart: Document 3">
            <a:extLst>
              <a:ext uri="{FF2B5EF4-FFF2-40B4-BE49-F238E27FC236}">
                <a16:creationId xmlns:a16="http://schemas.microsoft.com/office/drawing/2014/main" id="{198C9F51-E7FC-4B46-A246-0216521A8A8D}"/>
              </a:ext>
            </a:extLst>
          </p:cNvPr>
          <p:cNvSpPr/>
          <p:nvPr/>
        </p:nvSpPr>
        <p:spPr>
          <a:xfrm>
            <a:off x="266700" y="1607824"/>
            <a:ext cx="1400175" cy="990600"/>
          </a:xfrm>
          <a:prstGeom prst="flowChartDocument">
            <a:avLst/>
          </a:prstGeom>
          <a:solidFill>
            <a:srgbClr val="4472C4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/>
          </a:p>
        </p:txBody>
      </p:sp>
      <p:sp>
        <p:nvSpPr>
          <p:cNvPr id="5" name="Flowchart: Document 4">
            <a:extLst>
              <a:ext uri="{FF2B5EF4-FFF2-40B4-BE49-F238E27FC236}">
                <a16:creationId xmlns:a16="http://schemas.microsoft.com/office/drawing/2014/main" id="{333E6692-A382-481B-BE3F-0810D431A216}"/>
              </a:ext>
            </a:extLst>
          </p:cNvPr>
          <p:cNvSpPr/>
          <p:nvPr/>
        </p:nvSpPr>
        <p:spPr>
          <a:xfrm>
            <a:off x="266696" y="5642602"/>
            <a:ext cx="1400175" cy="990600"/>
          </a:xfrm>
          <a:prstGeom prst="flowChartDocument">
            <a:avLst/>
          </a:prstGeom>
          <a:solidFill>
            <a:srgbClr val="ED7D31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/>
          </a:p>
        </p:txBody>
      </p:sp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862A1198-1713-43CC-8C9F-3DE303B71B4F}"/>
              </a:ext>
            </a:extLst>
          </p:cNvPr>
          <p:cNvSpPr/>
          <p:nvPr/>
        </p:nvSpPr>
        <p:spPr>
          <a:xfrm>
            <a:off x="266697" y="4297676"/>
            <a:ext cx="1400175" cy="990600"/>
          </a:xfrm>
          <a:prstGeom prst="flowChartDocument">
            <a:avLst/>
          </a:prstGeom>
          <a:solidFill>
            <a:srgbClr val="70AD47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/>
          </a:p>
        </p:txBody>
      </p:sp>
      <p:sp>
        <p:nvSpPr>
          <p:cNvPr id="7" name="Flowchart: Document 6">
            <a:extLst>
              <a:ext uri="{FF2B5EF4-FFF2-40B4-BE49-F238E27FC236}">
                <a16:creationId xmlns:a16="http://schemas.microsoft.com/office/drawing/2014/main" id="{99047898-0CA6-492D-BE5F-35BCCA595923}"/>
              </a:ext>
            </a:extLst>
          </p:cNvPr>
          <p:cNvSpPr/>
          <p:nvPr/>
        </p:nvSpPr>
        <p:spPr>
          <a:xfrm>
            <a:off x="266700" y="2952750"/>
            <a:ext cx="1400175" cy="990600"/>
          </a:xfrm>
          <a:prstGeom prst="flowChartDocument">
            <a:avLst/>
          </a:prstGeom>
          <a:solidFill>
            <a:srgbClr val="FFC000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54B7618-1D3B-4988-A606-3CA467CFAFE6}"/>
              </a:ext>
            </a:extLst>
          </p:cNvPr>
          <p:cNvGrpSpPr/>
          <p:nvPr/>
        </p:nvGrpSpPr>
        <p:grpSpPr>
          <a:xfrm>
            <a:off x="11136477" y="64460"/>
            <a:ext cx="864019" cy="3334378"/>
            <a:chOff x="9982200" y="2190750"/>
            <a:chExt cx="864019" cy="3334378"/>
          </a:xfrm>
        </p:grpSpPr>
        <p:sp>
          <p:nvSpPr>
            <p:cNvPr id="8" name="Flowchart: Document 7">
              <a:extLst>
                <a:ext uri="{FF2B5EF4-FFF2-40B4-BE49-F238E27FC236}">
                  <a16:creationId xmlns:a16="http://schemas.microsoft.com/office/drawing/2014/main" id="{682030A0-995E-4597-A4FA-3A7290D32A6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076123" y="2653351"/>
              <a:ext cx="770096" cy="544830"/>
            </a:xfrm>
            <a:prstGeom prst="flowChartDocument">
              <a:avLst/>
            </a:prstGeom>
            <a:solidFill>
              <a:srgbClr val="4472C4">
                <a:alpha val="8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70000" lnSpcReduction="20000"/>
            </a:bodyPr>
            <a:lstStyle/>
            <a:p>
              <a:pPr algn="ctr"/>
              <a:r>
                <a:rPr lang="en-US" dirty="0"/>
                <a:t>Feature / Story</a:t>
              </a:r>
            </a:p>
          </p:txBody>
        </p:sp>
        <p:sp>
          <p:nvSpPr>
            <p:cNvPr id="9" name="Flowchart: Document 8">
              <a:extLst>
                <a:ext uri="{FF2B5EF4-FFF2-40B4-BE49-F238E27FC236}">
                  <a16:creationId xmlns:a16="http://schemas.microsoft.com/office/drawing/2014/main" id="{74D54262-9925-44E6-87FC-23A0111F4DF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076123" y="4980298"/>
              <a:ext cx="770096" cy="544830"/>
            </a:xfrm>
            <a:prstGeom prst="flowChartDocument">
              <a:avLst/>
            </a:prstGeom>
            <a:solidFill>
              <a:srgbClr val="ED7D31">
                <a:alpha val="8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en-US" sz="1200"/>
                <a:t>Question</a:t>
              </a:r>
            </a:p>
          </p:txBody>
        </p:sp>
        <p:sp>
          <p:nvSpPr>
            <p:cNvPr id="10" name="Flowchart: Document 9">
              <a:extLst>
                <a:ext uri="{FF2B5EF4-FFF2-40B4-BE49-F238E27FC236}">
                  <a16:creationId xmlns:a16="http://schemas.microsoft.com/office/drawing/2014/main" id="{A4F334C3-34C0-4E09-8263-F82D693EA4F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076123" y="4204649"/>
              <a:ext cx="770096" cy="544830"/>
            </a:xfrm>
            <a:prstGeom prst="flowChartDocument">
              <a:avLst/>
            </a:prstGeom>
            <a:solidFill>
              <a:srgbClr val="70AD47">
                <a:alpha val="8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70000" lnSpcReduction="20000"/>
            </a:bodyPr>
            <a:lstStyle/>
            <a:p>
              <a:pPr algn="ctr"/>
              <a:r>
                <a:rPr lang="en-US"/>
                <a:t>Example</a:t>
              </a:r>
            </a:p>
          </p:txBody>
        </p:sp>
        <p:sp>
          <p:nvSpPr>
            <p:cNvPr id="11" name="Flowchart: Document 10">
              <a:extLst>
                <a:ext uri="{FF2B5EF4-FFF2-40B4-BE49-F238E27FC236}">
                  <a16:creationId xmlns:a16="http://schemas.microsoft.com/office/drawing/2014/main" id="{BCD1426C-B1FB-4A15-8DE7-758BAA6F303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076123" y="3429000"/>
              <a:ext cx="770096" cy="544830"/>
            </a:xfrm>
            <a:prstGeom prst="flowChartDocument">
              <a:avLst/>
            </a:prstGeom>
            <a:solidFill>
              <a:srgbClr val="FFC000">
                <a:alpha val="8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Rule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EF39679E-DB41-45A3-840D-9B798C59B960}"/>
                </a:ext>
              </a:extLst>
            </p:cNvPr>
            <p:cNvSpPr txBox="1"/>
            <p:nvPr/>
          </p:nvSpPr>
          <p:spPr>
            <a:xfrm>
              <a:off x="9982200" y="2190750"/>
              <a:ext cx="8640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Legend</a:t>
              </a:r>
            </a:p>
          </p:txBody>
        </p:sp>
      </p:grpSp>
      <p:sp>
        <p:nvSpPr>
          <p:cNvPr id="14" name="Callout: Down Arrow 13">
            <a:extLst>
              <a:ext uri="{FF2B5EF4-FFF2-40B4-BE49-F238E27FC236}">
                <a16:creationId xmlns:a16="http://schemas.microsoft.com/office/drawing/2014/main" id="{AB5985DD-155D-4189-AFA6-97D94DF10A3E}"/>
              </a:ext>
            </a:extLst>
          </p:cNvPr>
          <p:cNvSpPr/>
          <p:nvPr/>
        </p:nvSpPr>
        <p:spPr>
          <a:xfrm>
            <a:off x="266696" y="828972"/>
            <a:ext cx="1400175" cy="657225"/>
          </a:xfrm>
          <a:prstGeom prst="downArrowCallout">
            <a:avLst>
              <a:gd name="adj1" fmla="val 25000"/>
              <a:gd name="adj2" fmla="val 26035"/>
              <a:gd name="adj3" fmla="val 19822"/>
              <a:gd name="adj4" fmla="val 75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normAutofit fontScale="55000" lnSpcReduction="20000"/>
          </a:bodyPr>
          <a:lstStyle/>
          <a:p>
            <a:pPr algn="ctr"/>
            <a:r>
              <a:rPr lang="en-US" dirty="0"/>
              <a:t>Copy and paste the cards below as required</a:t>
            </a:r>
            <a:endParaRPr lang="nl-NL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41E18158-2162-4AF2-982D-9203AE4F32E2}"/>
              </a:ext>
            </a:extLst>
          </p:cNvPr>
          <p:cNvSpPr txBox="1">
            <a:spLocks/>
          </p:cNvSpPr>
          <p:nvPr/>
        </p:nvSpPr>
        <p:spPr>
          <a:xfrm>
            <a:off x="10664890" y="6525092"/>
            <a:ext cx="1570462" cy="3616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 dirty="0"/>
              <a:t>(© Sogeti / TMAP 2024)</a:t>
            </a:r>
            <a:endParaRPr lang="en-US" sz="2800" dirty="0"/>
          </a:p>
        </p:txBody>
      </p:sp>
      <p:sp>
        <p:nvSpPr>
          <p:cNvPr id="15" name="Flowchart: Document 3">
            <a:extLst>
              <a:ext uri="{FF2B5EF4-FFF2-40B4-BE49-F238E27FC236}">
                <a16:creationId xmlns:a16="http://schemas.microsoft.com/office/drawing/2014/main" id="{B3A79A59-BC88-44BC-8E98-AB74B3295A0E}"/>
              </a:ext>
            </a:extLst>
          </p:cNvPr>
          <p:cNvSpPr/>
          <p:nvPr/>
        </p:nvSpPr>
        <p:spPr>
          <a:xfrm>
            <a:off x="3681122" y="712799"/>
            <a:ext cx="1400175" cy="990600"/>
          </a:xfrm>
          <a:prstGeom prst="flowChartDocument">
            <a:avLst/>
          </a:prstGeom>
          <a:solidFill>
            <a:srgbClr val="4472C4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dirty="0"/>
          </a:p>
        </p:txBody>
      </p:sp>
      <p:sp>
        <p:nvSpPr>
          <p:cNvPr id="17" name="Flowchart: Document 6">
            <a:extLst>
              <a:ext uri="{FF2B5EF4-FFF2-40B4-BE49-F238E27FC236}">
                <a16:creationId xmlns:a16="http://schemas.microsoft.com/office/drawing/2014/main" id="{5E88B1CA-4A90-4A3A-A39F-0698B3135B7F}"/>
              </a:ext>
            </a:extLst>
          </p:cNvPr>
          <p:cNvSpPr/>
          <p:nvPr/>
        </p:nvSpPr>
        <p:spPr>
          <a:xfrm>
            <a:off x="2595770" y="1855474"/>
            <a:ext cx="1400175" cy="990600"/>
          </a:xfrm>
          <a:prstGeom prst="flowChartDocument">
            <a:avLst/>
          </a:prstGeom>
          <a:solidFill>
            <a:srgbClr val="FFC000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lowchart: Document 4">
            <a:extLst>
              <a:ext uri="{FF2B5EF4-FFF2-40B4-BE49-F238E27FC236}">
                <a16:creationId xmlns:a16="http://schemas.microsoft.com/office/drawing/2014/main" id="{13DDAA6E-3F77-4A9C-9443-7DD1E57BA459}"/>
              </a:ext>
            </a:extLst>
          </p:cNvPr>
          <p:cNvSpPr/>
          <p:nvPr/>
        </p:nvSpPr>
        <p:spPr>
          <a:xfrm>
            <a:off x="7865492" y="3042298"/>
            <a:ext cx="1400175" cy="990600"/>
          </a:xfrm>
          <a:prstGeom prst="flowChartDocument">
            <a:avLst/>
          </a:prstGeom>
          <a:solidFill>
            <a:srgbClr val="ED7D31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dirty="0"/>
          </a:p>
        </p:txBody>
      </p:sp>
      <p:sp>
        <p:nvSpPr>
          <p:cNvPr id="19" name="Flowchart: Document 6">
            <a:extLst>
              <a:ext uri="{FF2B5EF4-FFF2-40B4-BE49-F238E27FC236}">
                <a16:creationId xmlns:a16="http://schemas.microsoft.com/office/drawing/2014/main" id="{BEF82369-35D1-4BD2-BB38-8614AB459AB3}"/>
              </a:ext>
            </a:extLst>
          </p:cNvPr>
          <p:cNvSpPr/>
          <p:nvPr/>
        </p:nvSpPr>
        <p:spPr>
          <a:xfrm>
            <a:off x="4877214" y="1847540"/>
            <a:ext cx="1400175" cy="990600"/>
          </a:xfrm>
          <a:prstGeom prst="flowChartDocument">
            <a:avLst/>
          </a:prstGeom>
          <a:solidFill>
            <a:srgbClr val="FFC000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Flowchart: Document 4">
            <a:extLst>
              <a:ext uri="{FF2B5EF4-FFF2-40B4-BE49-F238E27FC236}">
                <a16:creationId xmlns:a16="http://schemas.microsoft.com/office/drawing/2014/main" id="{FF8DC743-6B23-4CD3-9CEB-C85CC9FBEE03}"/>
              </a:ext>
            </a:extLst>
          </p:cNvPr>
          <p:cNvSpPr/>
          <p:nvPr/>
        </p:nvSpPr>
        <p:spPr>
          <a:xfrm>
            <a:off x="7865492" y="1847540"/>
            <a:ext cx="1400175" cy="990600"/>
          </a:xfrm>
          <a:prstGeom prst="flowChartDocument">
            <a:avLst/>
          </a:prstGeom>
          <a:solidFill>
            <a:srgbClr val="ED7D31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dirty="0"/>
          </a:p>
        </p:txBody>
      </p:sp>
      <p:sp>
        <p:nvSpPr>
          <p:cNvPr id="21" name="Flowchart: Document 5">
            <a:extLst>
              <a:ext uri="{FF2B5EF4-FFF2-40B4-BE49-F238E27FC236}">
                <a16:creationId xmlns:a16="http://schemas.microsoft.com/office/drawing/2014/main" id="{3A532F77-A0DF-4A1B-BC95-5B334EE4137C}"/>
              </a:ext>
            </a:extLst>
          </p:cNvPr>
          <p:cNvSpPr/>
          <p:nvPr/>
        </p:nvSpPr>
        <p:spPr>
          <a:xfrm>
            <a:off x="2571957" y="3126423"/>
            <a:ext cx="1400175" cy="990600"/>
          </a:xfrm>
          <a:prstGeom prst="flowChartDocument">
            <a:avLst/>
          </a:prstGeom>
          <a:solidFill>
            <a:srgbClr val="70AD47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dirty="0"/>
          </a:p>
        </p:txBody>
      </p:sp>
      <p:sp>
        <p:nvSpPr>
          <p:cNvPr id="22" name="Flowchart: Document 5">
            <a:extLst>
              <a:ext uri="{FF2B5EF4-FFF2-40B4-BE49-F238E27FC236}">
                <a16:creationId xmlns:a16="http://schemas.microsoft.com/office/drawing/2014/main" id="{7418F1DF-3E18-44C1-BC50-34DCFDD23E40}"/>
              </a:ext>
            </a:extLst>
          </p:cNvPr>
          <p:cNvSpPr/>
          <p:nvPr/>
        </p:nvSpPr>
        <p:spPr>
          <a:xfrm>
            <a:off x="4877214" y="3042298"/>
            <a:ext cx="1400175" cy="990600"/>
          </a:xfrm>
          <a:prstGeom prst="flowChartDocument">
            <a:avLst/>
          </a:prstGeom>
          <a:solidFill>
            <a:srgbClr val="70AD47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/>
          </a:p>
        </p:txBody>
      </p:sp>
      <p:sp>
        <p:nvSpPr>
          <p:cNvPr id="23" name="Flowchart: Document 5">
            <a:extLst>
              <a:ext uri="{FF2B5EF4-FFF2-40B4-BE49-F238E27FC236}">
                <a16:creationId xmlns:a16="http://schemas.microsoft.com/office/drawing/2014/main" id="{84402C84-9161-4816-A59E-B0DFD47ACB39}"/>
              </a:ext>
            </a:extLst>
          </p:cNvPr>
          <p:cNvSpPr/>
          <p:nvPr/>
        </p:nvSpPr>
        <p:spPr>
          <a:xfrm>
            <a:off x="4877213" y="4237056"/>
            <a:ext cx="1400175" cy="990600"/>
          </a:xfrm>
          <a:prstGeom prst="flowChartDocument">
            <a:avLst/>
          </a:prstGeom>
          <a:solidFill>
            <a:srgbClr val="70AD47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/>
          </a:p>
        </p:txBody>
      </p:sp>
      <p:sp>
        <p:nvSpPr>
          <p:cNvPr id="24" name="Flowchart: Document 5">
            <a:extLst>
              <a:ext uri="{FF2B5EF4-FFF2-40B4-BE49-F238E27FC236}">
                <a16:creationId xmlns:a16="http://schemas.microsoft.com/office/drawing/2014/main" id="{96367DB5-11C2-4A57-BA26-2D9C17F2F2C0}"/>
              </a:ext>
            </a:extLst>
          </p:cNvPr>
          <p:cNvSpPr/>
          <p:nvPr/>
        </p:nvSpPr>
        <p:spPr>
          <a:xfrm>
            <a:off x="2595769" y="4297676"/>
            <a:ext cx="1400175" cy="990600"/>
          </a:xfrm>
          <a:prstGeom prst="flowChartDocument">
            <a:avLst/>
          </a:prstGeom>
          <a:solidFill>
            <a:srgbClr val="70AD47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246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C47A53-43E2-FB68-89D5-79C02E8EE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918" y="261217"/>
            <a:ext cx="10515600" cy="809048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Template and Example from chapter </a:t>
            </a:r>
            <a:r>
              <a:rPr lang="en-US" sz="3200"/>
              <a:t>35 of </a:t>
            </a:r>
            <a:br>
              <a:rPr lang="en-US" sz="3200"/>
            </a:br>
            <a:r>
              <a:rPr lang="en-US" sz="3200"/>
              <a:t>the </a:t>
            </a:r>
            <a:r>
              <a:rPr lang="en-US" sz="3200" dirty="0"/>
              <a:t>TMAP book “Quality </a:t>
            </a:r>
            <a:r>
              <a:rPr lang="en-US" sz="3200"/>
              <a:t>for DevOps teams”</a:t>
            </a:r>
            <a:endParaRPr lang="en-US" sz="32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5E453E0-9728-548E-A3D0-C1232749FE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6812" y="0"/>
            <a:ext cx="5235188" cy="6880860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593FC5AC-50F3-CCDF-6C5F-BF3ECF7ADD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1" y="1236518"/>
            <a:ext cx="6096000" cy="562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668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8d5a538-d99e-4bbd-9cd7-c7e60ae1b46a" xsi:nil="true"/>
    <lcf76f155ced4ddcb4097134ff3c332f xmlns="d9b507d3-f787-4633-8c7c-35907d80cc7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C79BFBBEFB1946A65AA6F4DBC9FD01" ma:contentTypeVersion="17" ma:contentTypeDescription="Een nieuw document maken." ma:contentTypeScope="" ma:versionID="96ea98564a1dc38d1a6c9abe049560b8">
  <xsd:schema xmlns:xsd="http://www.w3.org/2001/XMLSchema" xmlns:xs="http://www.w3.org/2001/XMLSchema" xmlns:p="http://schemas.microsoft.com/office/2006/metadata/properties" xmlns:ns2="d9b507d3-f787-4633-8c7c-35907d80cc79" xmlns:ns3="08d5a538-d99e-4bbd-9cd7-c7e60ae1b46a" targetNamespace="http://schemas.microsoft.com/office/2006/metadata/properties" ma:root="true" ma:fieldsID="a094ebfbec24b8b3ce33407ae03c6239" ns2:_="" ns3:_="">
    <xsd:import namespace="d9b507d3-f787-4633-8c7c-35907d80cc79"/>
    <xsd:import namespace="08d5a538-d99e-4bbd-9cd7-c7e60ae1b46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b507d3-f787-4633-8c7c-35907d80cc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Afbeeldingtags" ma:readOnly="false" ma:fieldId="{5cf76f15-5ced-4ddc-b409-7134ff3c332f}" ma:taxonomyMulti="true" ma:sspId="b3623ea3-be23-4189-a25b-bcadb097ef1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a538-d99e-4bbd-9cd7-c7e60ae1b46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a9ec0dc-3613-4f02-80fa-aa7371381e94}" ma:internalName="TaxCatchAll" ma:showField="CatchAllData" ma:web="08d5a538-d99e-4bbd-9cd7-c7e60ae1b46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DC5F9C-85A6-4D7C-BA65-B6F6DECD674D}">
  <ds:schemaRefs>
    <ds:schemaRef ds:uri="http://schemas.microsoft.com/office/2006/metadata/properties"/>
    <ds:schemaRef ds:uri="http://schemas.microsoft.com/office/infopath/2007/PartnerControls"/>
    <ds:schemaRef ds:uri="45ef695c-21b9-4b9e-98cf-62cd7a6f18b7"/>
    <ds:schemaRef ds:uri="d4572130-0f81-4f75-928d-7ef5a3cafbdc"/>
    <ds:schemaRef ds:uri="08d5a538-d99e-4bbd-9cd7-c7e60ae1b46a"/>
    <ds:schemaRef ds:uri="d9b507d3-f787-4633-8c7c-35907d80cc79"/>
  </ds:schemaRefs>
</ds:datastoreItem>
</file>

<file path=customXml/itemProps2.xml><?xml version="1.0" encoding="utf-8"?>
<ds:datastoreItem xmlns:ds="http://schemas.openxmlformats.org/officeDocument/2006/customXml" ds:itemID="{B1F6A147-1089-4A5F-AE24-1706FAA5A1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CB766F-3A96-4FD5-9B2B-DEC83CDF9EBF}"/>
</file>

<file path=docMetadata/LabelInfo.xml><?xml version="1.0" encoding="utf-8"?>
<clbl:labelList xmlns:clbl="http://schemas.microsoft.com/office/2020/mipLabelMetadata">
  <clbl:label id="{76a2ae5a-9f00-4f6b-95ed-5d33d77c4d61}" enabled="0" method="" siteId="{76a2ae5a-9f00-4f6b-95ed-5d33d77c4d61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107</Words>
  <Application>Microsoft Office PowerPoint</Application>
  <PresentationFormat>Breedbeeld</PresentationFormat>
  <Paragraphs>21</Paragraphs>
  <Slides>3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TMAP Specification and Example mapping worksheet</vt:lpstr>
      <vt:lpstr>TMAP Specification and Example mapping worksheet</vt:lpstr>
      <vt:lpstr>Template and Example from chapter 35 of  the TMAP book “Quality for DevOps teams”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Nelissen, Guido</dc:creator>
  <cp:lastModifiedBy>Marselis, Rik</cp:lastModifiedBy>
  <cp:revision>2</cp:revision>
  <dcterms:created xsi:type="dcterms:W3CDTF">2021-05-10T15:27:38Z</dcterms:created>
  <dcterms:modified xsi:type="dcterms:W3CDTF">2024-09-27T07:39:35Z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0x0101000FC79BFBBEFB1946A65AA6F4DBC9FD01</vt:lpwstr>
  </property>
  <property fmtid="{D5CDD505-2E9C-101B-9397-08002B2CF9AE}" pid="3" name="MediaServiceImageTags">
    <vt:lpwstr/>
  </property>
</Properties>
</file>