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9" r:id="rId2"/>
    <p:sldId id="378" r:id="rId3"/>
    <p:sldId id="379" r:id="rId4"/>
    <p:sldId id="380" r:id="rId5"/>
    <p:sldId id="354" r:id="rId6"/>
    <p:sldId id="340" r:id="rId7"/>
    <p:sldId id="339" r:id="rId8"/>
    <p:sldId id="353" r:id="rId9"/>
    <p:sldId id="341" r:id="rId10"/>
    <p:sldId id="342" r:id="rId11"/>
    <p:sldId id="349" r:id="rId12"/>
    <p:sldId id="351" r:id="rId13"/>
    <p:sldId id="343" r:id="rId14"/>
    <p:sldId id="345" r:id="rId15"/>
    <p:sldId id="344" r:id="rId16"/>
    <p:sldId id="346" r:id="rId17"/>
    <p:sldId id="352" r:id="rId18"/>
    <p:sldId id="362" r:id="rId19"/>
    <p:sldId id="355" r:id="rId20"/>
    <p:sldId id="359" r:id="rId21"/>
    <p:sldId id="360" r:id="rId22"/>
    <p:sldId id="357" r:id="rId23"/>
    <p:sldId id="361" r:id="rId24"/>
    <p:sldId id="363" r:id="rId25"/>
    <p:sldId id="369" r:id="rId26"/>
    <p:sldId id="364" r:id="rId27"/>
    <p:sldId id="365" r:id="rId28"/>
    <p:sldId id="366" r:id="rId29"/>
    <p:sldId id="367" r:id="rId30"/>
    <p:sldId id="368" r:id="rId31"/>
    <p:sldId id="356" r:id="rId32"/>
    <p:sldId id="317" r:id="rId33"/>
  </p:sldIdLst>
  <p:sldSz cx="9144000" cy="6858000" type="screen4x3"/>
  <p:notesSz cx="6797675" cy="987425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00"/>
    <a:srgbClr val="0DA0E9"/>
    <a:srgbClr val="FF9933"/>
    <a:srgbClr val="849EAE"/>
    <a:srgbClr val="9473BF"/>
    <a:srgbClr val="696BC9"/>
    <a:srgbClr val="718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71" autoAdjust="0"/>
  </p:normalViewPr>
  <p:slideViewPr>
    <p:cSldViewPr>
      <p:cViewPr varScale="1">
        <p:scale>
          <a:sx n="62" d="100"/>
          <a:sy n="62" d="100"/>
        </p:scale>
        <p:origin x="11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6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1212" y="-11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FC88B-071D-4AA6-AB3A-EE43D416DBC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43A5B8C-BFA5-47DB-88F9-59CD29520F7C}">
      <dgm:prSet custT="1"/>
      <dgm:spPr/>
      <dgm:t>
        <a:bodyPr/>
        <a:lstStyle/>
        <a:p>
          <a:pPr rtl="0"/>
          <a:r>
            <a:rPr lang="en-GB" sz="1200" b="1">
              <a:solidFill>
                <a:srgbClr val="FF0000"/>
              </a:solidFill>
            </a:rPr>
            <a:t>Systeemtest</a:t>
          </a:r>
          <a:endParaRPr lang="nl-NL" sz="1200">
            <a:solidFill>
              <a:srgbClr val="FF0000"/>
            </a:solidFill>
          </a:endParaRPr>
        </a:p>
      </dgm:t>
    </dgm:pt>
    <dgm:pt modelId="{1043EFE2-4F9B-42AD-9109-10F79B9D364A}" type="parTrans" cxnId="{BBAECBE1-69CC-4485-85E9-68AB8B5861AD}">
      <dgm:prSet/>
      <dgm:spPr/>
      <dgm:t>
        <a:bodyPr/>
        <a:lstStyle/>
        <a:p>
          <a:endParaRPr lang="nl-NL"/>
        </a:p>
      </dgm:t>
    </dgm:pt>
    <dgm:pt modelId="{6BD9F593-E760-4E4E-BC64-9C30BA6A0A09}" type="sibTrans" cxnId="{BBAECBE1-69CC-4485-85E9-68AB8B5861AD}">
      <dgm:prSet/>
      <dgm:spPr/>
      <dgm:t>
        <a:bodyPr/>
        <a:lstStyle/>
        <a:p>
          <a:endParaRPr lang="nl-NL"/>
        </a:p>
      </dgm:t>
    </dgm:pt>
    <dgm:pt modelId="{1A148883-DDC1-495F-8843-2C54BCF37CAD}">
      <dgm:prSet/>
      <dgm:spPr/>
      <dgm:t>
        <a:bodyPr/>
        <a:lstStyle/>
        <a:p>
          <a:pPr rtl="0"/>
          <a:r>
            <a:rPr lang="en-GB" b="1"/>
            <a:t>Afzonderlijke componenten en interfaces</a:t>
          </a:r>
          <a:endParaRPr lang="nl-NL"/>
        </a:p>
      </dgm:t>
    </dgm:pt>
    <dgm:pt modelId="{CC2638B8-3097-45D1-8B0D-8E3E6A740B5B}" type="parTrans" cxnId="{1755FED7-95C3-43F4-9588-A9BAE33C7AFA}">
      <dgm:prSet/>
      <dgm:spPr/>
      <dgm:t>
        <a:bodyPr/>
        <a:lstStyle/>
        <a:p>
          <a:endParaRPr lang="nl-NL"/>
        </a:p>
      </dgm:t>
    </dgm:pt>
    <dgm:pt modelId="{B90616D1-2D26-41D1-8522-BA6F096AD44D}" type="sibTrans" cxnId="{1755FED7-95C3-43F4-9588-A9BAE33C7AFA}">
      <dgm:prSet/>
      <dgm:spPr/>
      <dgm:t>
        <a:bodyPr/>
        <a:lstStyle/>
        <a:p>
          <a:endParaRPr lang="nl-NL"/>
        </a:p>
      </dgm:t>
    </dgm:pt>
    <dgm:pt modelId="{FFEFC5C1-4DFF-44B8-AA69-4B672B518A55}">
      <dgm:prSet/>
      <dgm:spPr/>
      <dgm:t>
        <a:bodyPr/>
        <a:lstStyle/>
        <a:p>
          <a:pPr rtl="0"/>
          <a:r>
            <a:rPr lang="en-GB" b="1"/>
            <a:t>Werkt het ‘technisch’?</a:t>
          </a:r>
          <a:endParaRPr lang="nl-NL"/>
        </a:p>
      </dgm:t>
    </dgm:pt>
    <dgm:pt modelId="{A114BD9C-30DE-4DAB-A0A9-374B98C83CA1}" type="parTrans" cxnId="{010BC747-C856-4F92-A479-D59B9C24B1FF}">
      <dgm:prSet/>
      <dgm:spPr/>
      <dgm:t>
        <a:bodyPr/>
        <a:lstStyle/>
        <a:p>
          <a:endParaRPr lang="nl-NL"/>
        </a:p>
      </dgm:t>
    </dgm:pt>
    <dgm:pt modelId="{19302CB3-8D21-4308-AB8F-D5B5BAC9A268}" type="sibTrans" cxnId="{010BC747-C856-4F92-A479-D59B9C24B1FF}">
      <dgm:prSet/>
      <dgm:spPr/>
      <dgm:t>
        <a:bodyPr/>
        <a:lstStyle/>
        <a:p>
          <a:endParaRPr lang="nl-NL"/>
        </a:p>
      </dgm:t>
    </dgm:pt>
    <dgm:pt modelId="{874B1A87-7564-4D41-9B75-F3E7C88FB21E}">
      <dgm:prSet custT="1"/>
      <dgm:spPr/>
      <dgm:t>
        <a:bodyPr/>
        <a:lstStyle/>
        <a:p>
          <a:pPr rtl="0"/>
          <a:r>
            <a:rPr lang="en-GB" sz="1200" b="1" err="1">
              <a:solidFill>
                <a:srgbClr val="FF0000"/>
              </a:solidFill>
            </a:rPr>
            <a:t>Ketentest</a:t>
          </a:r>
          <a:endParaRPr lang="nl-NL" sz="1200">
            <a:solidFill>
              <a:srgbClr val="FF0000"/>
            </a:solidFill>
          </a:endParaRPr>
        </a:p>
      </dgm:t>
    </dgm:pt>
    <dgm:pt modelId="{4490167E-399B-4EA0-A4F3-B14336E3AA2F}" type="parTrans" cxnId="{62463F67-32EF-44AD-B10C-50E3959150BA}">
      <dgm:prSet/>
      <dgm:spPr/>
      <dgm:t>
        <a:bodyPr/>
        <a:lstStyle/>
        <a:p>
          <a:endParaRPr lang="nl-NL"/>
        </a:p>
      </dgm:t>
    </dgm:pt>
    <dgm:pt modelId="{28E78C42-5D84-431F-A6AB-97A48B1B88CB}" type="sibTrans" cxnId="{62463F67-32EF-44AD-B10C-50E3959150BA}">
      <dgm:prSet/>
      <dgm:spPr/>
      <dgm:t>
        <a:bodyPr/>
        <a:lstStyle/>
        <a:p>
          <a:endParaRPr lang="nl-NL"/>
        </a:p>
      </dgm:t>
    </dgm:pt>
    <dgm:pt modelId="{6C96B97B-98D8-4E38-9EE0-9C1184864496}">
      <dgm:prSet/>
      <dgm:spPr/>
      <dgm:t>
        <a:bodyPr/>
        <a:lstStyle/>
        <a:p>
          <a:pPr rtl="0"/>
          <a:r>
            <a:rPr lang="en-GB" b="1"/>
            <a:t>Het systeem als geheel</a:t>
          </a:r>
          <a:endParaRPr lang="nl-NL"/>
        </a:p>
      </dgm:t>
    </dgm:pt>
    <dgm:pt modelId="{D97A6019-191A-4266-8E6D-F2276338835B}" type="parTrans" cxnId="{81B10B33-F564-4FF3-835C-8263EBA40A7A}">
      <dgm:prSet/>
      <dgm:spPr/>
      <dgm:t>
        <a:bodyPr/>
        <a:lstStyle/>
        <a:p>
          <a:endParaRPr lang="nl-NL"/>
        </a:p>
      </dgm:t>
    </dgm:pt>
    <dgm:pt modelId="{1719AAC8-5687-4A0A-ADE6-9A7EF77DD0A7}" type="sibTrans" cxnId="{81B10B33-F564-4FF3-835C-8263EBA40A7A}">
      <dgm:prSet/>
      <dgm:spPr/>
      <dgm:t>
        <a:bodyPr/>
        <a:lstStyle/>
        <a:p>
          <a:endParaRPr lang="nl-NL"/>
        </a:p>
      </dgm:t>
    </dgm:pt>
    <dgm:pt modelId="{9D48FF5A-70BB-4B0A-98A1-BBDB3B4B76B5}">
      <dgm:prSet/>
      <dgm:spPr/>
      <dgm:t>
        <a:bodyPr/>
        <a:lstStyle/>
        <a:p>
          <a:pPr rtl="0"/>
          <a:r>
            <a:rPr lang="en-GB" b="1"/>
            <a:t>Data Scenario Tests : Vanuit het systeem-perspectief</a:t>
          </a:r>
          <a:endParaRPr lang="nl-NL"/>
        </a:p>
      </dgm:t>
    </dgm:pt>
    <dgm:pt modelId="{B1725D0A-AA1D-4500-87DD-71685EAB263F}" type="parTrans" cxnId="{3C4D89CC-814B-43B8-AF0F-2973F39362F4}">
      <dgm:prSet/>
      <dgm:spPr/>
      <dgm:t>
        <a:bodyPr/>
        <a:lstStyle/>
        <a:p>
          <a:endParaRPr lang="nl-NL"/>
        </a:p>
      </dgm:t>
    </dgm:pt>
    <dgm:pt modelId="{4FBD85EB-2BB4-4E13-9E65-A1700F6DB1AD}" type="sibTrans" cxnId="{3C4D89CC-814B-43B8-AF0F-2973F39362F4}">
      <dgm:prSet/>
      <dgm:spPr/>
      <dgm:t>
        <a:bodyPr/>
        <a:lstStyle/>
        <a:p>
          <a:endParaRPr lang="nl-NL"/>
        </a:p>
      </dgm:t>
    </dgm:pt>
    <dgm:pt modelId="{4DE83AA5-963B-46A5-96B4-02DA15A8C8B0}">
      <dgm:prSet/>
      <dgm:spPr/>
      <dgm:t>
        <a:bodyPr/>
        <a:lstStyle/>
        <a:p>
          <a:pPr rtl="0"/>
          <a:r>
            <a:rPr lang="en-GB" b="1"/>
            <a:t>Gebruikers Scenario tests : Vanuit het gebruiksperspectief</a:t>
          </a:r>
          <a:endParaRPr lang="nl-NL"/>
        </a:p>
      </dgm:t>
    </dgm:pt>
    <dgm:pt modelId="{8C634229-A191-48A0-8666-5ABA0AB7FFF0}" type="parTrans" cxnId="{D612E095-7A67-4ED0-8BA4-79E98CDA5025}">
      <dgm:prSet/>
      <dgm:spPr/>
      <dgm:t>
        <a:bodyPr/>
        <a:lstStyle/>
        <a:p>
          <a:endParaRPr lang="nl-NL"/>
        </a:p>
      </dgm:t>
    </dgm:pt>
    <dgm:pt modelId="{BBA10BC8-DDE5-41C7-86F8-4D46CE4DF26A}" type="sibTrans" cxnId="{D612E095-7A67-4ED0-8BA4-79E98CDA5025}">
      <dgm:prSet/>
      <dgm:spPr/>
      <dgm:t>
        <a:bodyPr/>
        <a:lstStyle/>
        <a:p>
          <a:endParaRPr lang="nl-NL"/>
        </a:p>
      </dgm:t>
    </dgm:pt>
    <dgm:pt modelId="{7E6D7E06-BF7F-47FA-B684-9D433005E40B}">
      <dgm:prSet custT="1"/>
      <dgm:spPr/>
      <dgm:t>
        <a:bodyPr/>
        <a:lstStyle/>
        <a:p>
          <a:pPr rtl="0"/>
          <a:r>
            <a:rPr lang="en-GB" sz="1200" b="1" err="1">
              <a:solidFill>
                <a:srgbClr val="FF0000"/>
              </a:solidFill>
            </a:rPr>
            <a:t>Gebruikers-acceptatietest</a:t>
          </a:r>
          <a:endParaRPr lang="nl-NL" sz="1200">
            <a:solidFill>
              <a:srgbClr val="FF0000"/>
            </a:solidFill>
          </a:endParaRPr>
        </a:p>
      </dgm:t>
    </dgm:pt>
    <dgm:pt modelId="{553A0280-0CAE-427E-8355-5376FC381FE1}" type="parTrans" cxnId="{E4FEE035-44E5-433A-B5D7-5C9C8A0610AB}">
      <dgm:prSet/>
      <dgm:spPr/>
      <dgm:t>
        <a:bodyPr/>
        <a:lstStyle/>
        <a:p>
          <a:endParaRPr lang="nl-NL"/>
        </a:p>
      </dgm:t>
    </dgm:pt>
    <dgm:pt modelId="{428710EE-52BB-4BAD-B77B-F40011973A86}" type="sibTrans" cxnId="{E4FEE035-44E5-433A-B5D7-5C9C8A0610AB}">
      <dgm:prSet/>
      <dgm:spPr/>
      <dgm:t>
        <a:bodyPr/>
        <a:lstStyle/>
        <a:p>
          <a:endParaRPr lang="nl-NL"/>
        </a:p>
      </dgm:t>
    </dgm:pt>
    <dgm:pt modelId="{DBB77D10-D9CF-4271-8A35-F6DC108ED206}">
      <dgm:prSet/>
      <dgm:spPr/>
      <dgm:t>
        <a:bodyPr/>
        <a:lstStyle/>
        <a:p>
          <a:pPr rtl="0"/>
          <a:r>
            <a:rPr lang="en-GB" b="1" err="1"/>
            <a:t>Kunnen</a:t>
          </a:r>
          <a:r>
            <a:rPr lang="en-GB" b="1"/>
            <a:t> de </a:t>
          </a:r>
          <a:r>
            <a:rPr lang="en-GB" b="1" err="1"/>
            <a:t>gebruikers</a:t>
          </a:r>
          <a:r>
            <a:rPr lang="en-GB" b="1"/>
            <a:t> (</a:t>
          </a:r>
          <a:r>
            <a:rPr lang="en-GB" b="1" err="1"/>
            <a:t>jullie</a:t>
          </a:r>
          <a:r>
            <a:rPr lang="en-GB" b="1"/>
            <a:t>!) </a:t>
          </a:r>
          <a:r>
            <a:rPr lang="en-GB" b="1" err="1"/>
            <a:t>hun</a:t>
          </a:r>
          <a:r>
            <a:rPr lang="en-GB" b="1"/>
            <a:t> </a:t>
          </a:r>
          <a:r>
            <a:rPr lang="en-GB" b="1" err="1"/>
            <a:t>werk</a:t>
          </a:r>
          <a:r>
            <a:rPr lang="en-GB" b="1"/>
            <a:t> </a:t>
          </a:r>
          <a:r>
            <a:rPr lang="en-GB" b="1" err="1"/>
            <a:t>uitvoeren</a:t>
          </a:r>
          <a:r>
            <a:rPr lang="en-GB" b="1"/>
            <a:t> met B@P?</a:t>
          </a:r>
          <a:endParaRPr lang="nl-NL"/>
        </a:p>
      </dgm:t>
    </dgm:pt>
    <dgm:pt modelId="{529D0133-F558-46C6-8B54-66A5564130D1}" type="parTrans" cxnId="{6363156D-81C7-4141-9703-4FD8D6B11628}">
      <dgm:prSet/>
      <dgm:spPr/>
      <dgm:t>
        <a:bodyPr/>
        <a:lstStyle/>
        <a:p>
          <a:endParaRPr lang="nl-NL"/>
        </a:p>
      </dgm:t>
    </dgm:pt>
    <dgm:pt modelId="{46C007B0-4D7F-4E36-BD4E-F25D1BD2C6A4}" type="sibTrans" cxnId="{6363156D-81C7-4141-9703-4FD8D6B11628}">
      <dgm:prSet/>
      <dgm:spPr/>
      <dgm:t>
        <a:bodyPr/>
        <a:lstStyle/>
        <a:p>
          <a:endParaRPr lang="nl-NL"/>
        </a:p>
      </dgm:t>
    </dgm:pt>
    <dgm:pt modelId="{DF2309B8-9557-4B90-A654-E05B5602CF3B}">
      <dgm:prSet/>
      <dgm:spPr/>
      <dgm:t>
        <a:bodyPr/>
        <a:lstStyle/>
        <a:p>
          <a:pPr rtl="0"/>
          <a:r>
            <a:rPr lang="en-GB" b="1" err="1"/>
            <a:t>Een</a:t>
          </a:r>
          <a:r>
            <a:rPr lang="en-GB" b="1"/>
            <a:t> </a:t>
          </a:r>
          <a:r>
            <a:rPr lang="en-GB" b="1" err="1"/>
            <a:t>soort</a:t>
          </a:r>
          <a:r>
            <a:rPr lang="en-GB" b="1"/>
            <a:t> ‘</a:t>
          </a:r>
          <a:r>
            <a:rPr lang="en-GB" b="1" err="1"/>
            <a:t>generale</a:t>
          </a:r>
          <a:r>
            <a:rPr lang="en-GB" b="1"/>
            <a:t> </a:t>
          </a:r>
          <a:r>
            <a:rPr lang="en-GB" b="1" err="1"/>
            <a:t>repetitie</a:t>
          </a:r>
          <a:r>
            <a:rPr lang="en-GB" b="1"/>
            <a:t>’</a:t>
          </a:r>
          <a:endParaRPr lang="nl-NL"/>
        </a:p>
      </dgm:t>
    </dgm:pt>
    <dgm:pt modelId="{E2582A72-2BEB-489C-A827-C618EDFECBC2}" type="parTrans" cxnId="{CA425A7B-4C92-4048-B317-C55511F874D0}">
      <dgm:prSet/>
      <dgm:spPr/>
      <dgm:t>
        <a:bodyPr/>
        <a:lstStyle/>
        <a:p>
          <a:endParaRPr lang="nl-NL"/>
        </a:p>
      </dgm:t>
    </dgm:pt>
    <dgm:pt modelId="{A9040702-877D-4F35-A6E5-6ACD7B221CF2}" type="sibTrans" cxnId="{CA425A7B-4C92-4048-B317-C55511F874D0}">
      <dgm:prSet/>
      <dgm:spPr/>
      <dgm:t>
        <a:bodyPr/>
        <a:lstStyle/>
        <a:p>
          <a:endParaRPr lang="nl-NL"/>
        </a:p>
      </dgm:t>
    </dgm:pt>
    <dgm:pt modelId="{C447F59F-BD6B-440C-B892-6B965242C5D7}">
      <dgm:prSet custT="1"/>
      <dgm:spPr/>
      <dgm:t>
        <a:bodyPr/>
        <a:lstStyle/>
        <a:p>
          <a:pPr rtl="0"/>
          <a:r>
            <a:rPr lang="nl-NL" sz="1200" b="1">
              <a:solidFill>
                <a:srgbClr val="FF0000"/>
              </a:solidFill>
            </a:rPr>
            <a:t>Load &amp; Performancetest</a:t>
          </a:r>
        </a:p>
      </dgm:t>
    </dgm:pt>
    <dgm:pt modelId="{6C4D3D30-6317-4E9E-A518-4882A441F244}" type="parTrans" cxnId="{4AB8A7AB-B833-4681-A455-314B3B5C215B}">
      <dgm:prSet/>
      <dgm:spPr/>
      <dgm:t>
        <a:bodyPr/>
        <a:lstStyle/>
        <a:p>
          <a:endParaRPr lang="nl-NL"/>
        </a:p>
      </dgm:t>
    </dgm:pt>
    <dgm:pt modelId="{8CD1F74F-1786-4013-95FB-53E4EE3F9DE8}" type="sibTrans" cxnId="{4AB8A7AB-B833-4681-A455-314B3B5C215B}">
      <dgm:prSet/>
      <dgm:spPr/>
      <dgm:t>
        <a:bodyPr/>
        <a:lstStyle/>
        <a:p>
          <a:endParaRPr lang="nl-NL"/>
        </a:p>
      </dgm:t>
    </dgm:pt>
    <dgm:pt modelId="{A70190B0-F5D9-4F8C-9EC3-01269E18B788}">
      <dgm:prSet/>
      <dgm:spPr/>
      <dgm:t>
        <a:bodyPr/>
        <a:lstStyle/>
        <a:p>
          <a:r>
            <a:rPr lang="nl-NL" b="1"/>
            <a:t>Hoe snel reageert het systeem?</a:t>
          </a:r>
        </a:p>
      </dgm:t>
    </dgm:pt>
    <dgm:pt modelId="{039CAD89-899F-4D53-A86E-8AA27BE55F2C}" type="parTrans" cxnId="{DA6AE374-CB9A-4750-A768-17E95B772129}">
      <dgm:prSet/>
      <dgm:spPr/>
      <dgm:t>
        <a:bodyPr/>
        <a:lstStyle/>
        <a:p>
          <a:endParaRPr lang="nl-NL"/>
        </a:p>
      </dgm:t>
    </dgm:pt>
    <dgm:pt modelId="{DDFA532F-2CAA-4D29-94F8-31415F81223E}" type="sibTrans" cxnId="{DA6AE374-CB9A-4750-A768-17E95B772129}">
      <dgm:prSet/>
      <dgm:spPr/>
      <dgm:t>
        <a:bodyPr/>
        <a:lstStyle/>
        <a:p>
          <a:endParaRPr lang="nl-NL"/>
        </a:p>
      </dgm:t>
    </dgm:pt>
    <dgm:pt modelId="{8D8072C1-F01A-4569-B269-37757CD7F2B2}">
      <dgm:prSet/>
      <dgm:spPr/>
      <dgm:t>
        <a:bodyPr/>
        <a:lstStyle/>
        <a:p>
          <a:r>
            <a:rPr lang="nl-NL" b="1"/>
            <a:t>Kan het zware belasting aan?</a:t>
          </a:r>
        </a:p>
      </dgm:t>
    </dgm:pt>
    <dgm:pt modelId="{D96AE58E-C6FC-43C3-B64F-9DB95582B878}" type="parTrans" cxnId="{63BAE674-C260-44E0-AA1B-1F39F3AAE99B}">
      <dgm:prSet/>
      <dgm:spPr/>
      <dgm:t>
        <a:bodyPr/>
        <a:lstStyle/>
        <a:p>
          <a:endParaRPr lang="nl-NL"/>
        </a:p>
      </dgm:t>
    </dgm:pt>
    <dgm:pt modelId="{666C5248-0C29-4F45-9EB0-6224FBDBF045}" type="sibTrans" cxnId="{63BAE674-C260-44E0-AA1B-1F39F3AAE99B}">
      <dgm:prSet/>
      <dgm:spPr/>
      <dgm:t>
        <a:bodyPr/>
        <a:lstStyle/>
        <a:p>
          <a:endParaRPr lang="nl-NL"/>
        </a:p>
      </dgm:t>
    </dgm:pt>
    <dgm:pt modelId="{DEAE42F3-34BA-424C-AA8A-0EA273FCDA83}" type="pres">
      <dgm:prSet presAssocID="{842FC88B-071D-4AA6-AB3A-EE43D416DBC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C5CA161-F4EA-4741-8145-A1F080F266C8}" type="pres">
      <dgm:prSet presAssocID="{143A5B8C-BFA5-47DB-88F9-59CD29520F7C}" presName="root" presStyleCnt="0"/>
      <dgm:spPr/>
    </dgm:pt>
    <dgm:pt modelId="{C6265FC5-D58F-49F7-802E-BE3AE85D9CFE}" type="pres">
      <dgm:prSet presAssocID="{143A5B8C-BFA5-47DB-88F9-59CD29520F7C}" presName="rootComposite" presStyleCnt="0"/>
      <dgm:spPr/>
    </dgm:pt>
    <dgm:pt modelId="{A43E178A-A49C-415D-AC88-580CD9DC36B2}" type="pres">
      <dgm:prSet presAssocID="{143A5B8C-BFA5-47DB-88F9-59CD29520F7C}" presName="rootText" presStyleLbl="node1" presStyleIdx="0" presStyleCnt="4" custLinFactNeighborX="4376"/>
      <dgm:spPr/>
    </dgm:pt>
    <dgm:pt modelId="{CA8B7F0C-FC6E-4473-964B-37EF4E8870E0}" type="pres">
      <dgm:prSet presAssocID="{143A5B8C-BFA5-47DB-88F9-59CD29520F7C}" presName="rootConnector" presStyleLbl="node1" presStyleIdx="0" presStyleCnt="4"/>
      <dgm:spPr/>
    </dgm:pt>
    <dgm:pt modelId="{8D48511E-4F9A-46F5-B418-91F0477B63E1}" type="pres">
      <dgm:prSet presAssocID="{143A5B8C-BFA5-47DB-88F9-59CD29520F7C}" presName="childShape" presStyleCnt="0"/>
      <dgm:spPr/>
    </dgm:pt>
    <dgm:pt modelId="{61823A32-8549-47BA-9B8A-832C0ACAD63E}" type="pres">
      <dgm:prSet presAssocID="{CC2638B8-3097-45D1-8B0D-8E3E6A740B5B}" presName="Name13" presStyleLbl="parChTrans1D2" presStyleIdx="0" presStyleCnt="9"/>
      <dgm:spPr/>
    </dgm:pt>
    <dgm:pt modelId="{AB34D94C-B0C4-48A8-ACDB-492B06F4A5BE}" type="pres">
      <dgm:prSet presAssocID="{1A148883-DDC1-495F-8843-2C54BCF37CAD}" presName="childText" presStyleLbl="bgAcc1" presStyleIdx="0" presStyleCnt="9">
        <dgm:presLayoutVars>
          <dgm:bulletEnabled val="1"/>
        </dgm:presLayoutVars>
      </dgm:prSet>
      <dgm:spPr/>
    </dgm:pt>
    <dgm:pt modelId="{34CAB7AB-200C-4091-8EA1-8D948566D8B6}" type="pres">
      <dgm:prSet presAssocID="{A114BD9C-30DE-4DAB-A0A9-374B98C83CA1}" presName="Name13" presStyleLbl="parChTrans1D2" presStyleIdx="1" presStyleCnt="9"/>
      <dgm:spPr/>
    </dgm:pt>
    <dgm:pt modelId="{CB732DAD-1E1A-4382-A745-DD5CA5BD9954}" type="pres">
      <dgm:prSet presAssocID="{FFEFC5C1-4DFF-44B8-AA69-4B672B518A55}" presName="childText" presStyleLbl="bgAcc1" presStyleIdx="1" presStyleCnt="9">
        <dgm:presLayoutVars>
          <dgm:bulletEnabled val="1"/>
        </dgm:presLayoutVars>
      </dgm:prSet>
      <dgm:spPr/>
    </dgm:pt>
    <dgm:pt modelId="{AE0D3A1E-E965-4834-9940-58EE749F289C}" type="pres">
      <dgm:prSet presAssocID="{874B1A87-7564-4D41-9B75-F3E7C88FB21E}" presName="root" presStyleCnt="0"/>
      <dgm:spPr/>
    </dgm:pt>
    <dgm:pt modelId="{2BCCCB50-8AF4-45AE-85D2-5495768F3A4B}" type="pres">
      <dgm:prSet presAssocID="{874B1A87-7564-4D41-9B75-F3E7C88FB21E}" presName="rootComposite" presStyleCnt="0"/>
      <dgm:spPr/>
    </dgm:pt>
    <dgm:pt modelId="{A18B5142-DACC-4D60-8274-C6EEBECD56F0}" type="pres">
      <dgm:prSet presAssocID="{874B1A87-7564-4D41-9B75-F3E7C88FB21E}" presName="rootText" presStyleLbl="node1" presStyleIdx="1" presStyleCnt="4" custLinFactNeighborX="4376"/>
      <dgm:spPr/>
    </dgm:pt>
    <dgm:pt modelId="{F03DEB54-E674-400D-BF3C-C603FF839ACE}" type="pres">
      <dgm:prSet presAssocID="{874B1A87-7564-4D41-9B75-F3E7C88FB21E}" presName="rootConnector" presStyleLbl="node1" presStyleIdx="1" presStyleCnt="4"/>
      <dgm:spPr/>
    </dgm:pt>
    <dgm:pt modelId="{727144C4-A57C-4849-92AD-61EADFAC1EAB}" type="pres">
      <dgm:prSet presAssocID="{874B1A87-7564-4D41-9B75-F3E7C88FB21E}" presName="childShape" presStyleCnt="0"/>
      <dgm:spPr/>
    </dgm:pt>
    <dgm:pt modelId="{E9F60677-DDB1-479B-8295-4575031B4495}" type="pres">
      <dgm:prSet presAssocID="{D97A6019-191A-4266-8E6D-F2276338835B}" presName="Name13" presStyleLbl="parChTrans1D2" presStyleIdx="2" presStyleCnt="9"/>
      <dgm:spPr/>
    </dgm:pt>
    <dgm:pt modelId="{730EA283-FA17-4860-A120-11B4A609C887}" type="pres">
      <dgm:prSet presAssocID="{6C96B97B-98D8-4E38-9EE0-9C1184864496}" presName="childText" presStyleLbl="bgAcc1" presStyleIdx="2" presStyleCnt="9">
        <dgm:presLayoutVars>
          <dgm:bulletEnabled val="1"/>
        </dgm:presLayoutVars>
      </dgm:prSet>
      <dgm:spPr/>
    </dgm:pt>
    <dgm:pt modelId="{E7093736-6D3C-4EA5-AF41-DA2643293499}" type="pres">
      <dgm:prSet presAssocID="{B1725D0A-AA1D-4500-87DD-71685EAB263F}" presName="Name13" presStyleLbl="parChTrans1D2" presStyleIdx="3" presStyleCnt="9"/>
      <dgm:spPr/>
    </dgm:pt>
    <dgm:pt modelId="{AD597AFD-5D4A-4BE7-A025-F2436FB4F0A1}" type="pres">
      <dgm:prSet presAssocID="{9D48FF5A-70BB-4B0A-98A1-BBDB3B4B76B5}" presName="childText" presStyleLbl="bgAcc1" presStyleIdx="3" presStyleCnt="9">
        <dgm:presLayoutVars>
          <dgm:bulletEnabled val="1"/>
        </dgm:presLayoutVars>
      </dgm:prSet>
      <dgm:spPr/>
    </dgm:pt>
    <dgm:pt modelId="{5266FDC9-7444-4C7E-80D4-2744BAB1A763}" type="pres">
      <dgm:prSet presAssocID="{8C634229-A191-48A0-8666-5ABA0AB7FFF0}" presName="Name13" presStyleLbl="parChTrans1D2" presStyleIdx="4" presStyleCnt="9"/>
      <dgm:spPr/>
    </dgm:pt>
    <dgm:pt modelId="{215B00EE-F290-4C31-9475-001788FF2433}" type="pres">
      <dgm:prSet presAssocID="{4DE83AA5-963B-46A5-96B4-02DA15A8C8B0}" presName="childText" presStyleLbl="bgAcc1" presStyleIdx="4" presStyleCnt="9">
        <dgm:presLayoutVars>
          <dgm:bulletEnabled val="1"/>
        </dgm:presLayoutVars>
      </dgm:prSet>
      <dgm:spPr/>
    </dgm:pt>
    <dgm:pt modelId="{8590F395-7F88-4C8D-AF27-904939B5456E}" type="pres">
      <dgm:prSet presAssocID="{7E6D7E06-BF7F-47FA-B684-9D433005E40B}" presName="root" presStyleCnt="0"/>
      <dgm:spPr/>
    </dgm:pt>
    <dgm:pt modelId="{3ACBF082-E053-4E3E-8845-4E10CDD4431D}" type="pres">
      <dgm:prSet presAssocID="{7E6D7E06-BF7F-47FA-B684-9D433005E40B}" presName="rootComposite" presStyleCnt="0"/>
      <dgm:spPr/>
    </dgm:pt>
    <dgm:pt modelId="{54528754-169D-488C-94D2-DC9E5A389634}" type="pres">
      <dgm:prSet presAssocID="{7E6D7E06-BF7F-47FA-B684-9D433005E40B}" presName="rootText" presStyleLbl="node1" presStyleIdx="2" presStyleCnt="4"/>
      <dgm:spPr/>
    </dgm:pt>
    <dgm:pt modelId="{3C3EBEE6-6B5C-43E7-8339-CBD527B73282}" type="pres">
      <dgm:prSet presAssocID="{7E6D7E06-BF7F-47FA-B684-9D433005E40B}" presName="rootConnector" presStyleLbl="node1" presStyleIdx="2" presStyleCnt="4"/>
      <dgm:spPr/>
    </dgm:pt>
    <dgm:pt modelId="{E89D21E3-8F42-401C-9E79-F21AD2E8C129}" type="pres">
      <dgm:prSet presAssocID="{7E6D7E06-BF7F-47FA-B684-9D433005E40B}" presName="childShape" presStyleCnt="0"/>
      <dgm:spPr/>
    </dgm:pt>
    <dgm:pt modelId="{247DFD1E-53AA-4987-A833-79F7CFBEC628}" type="pres">
      <dgm:prSet presAssocID="{529D0133-F558-46C6-8B54-66A5564130D1}" presName="Name13" presStyleLbl="parChTrans1D2" presStyleIdx="5" presStyleCnt="9"/>
      <dgm:spPr/>
    </dgm:pt>
    <dgm:pt modelId="{7D188EC5-364B-4BD4-8F76-FDDF7C3EA0C2}" type="pres">
      <dgm:prSet presAssocID="{DBB77D10-D9CF-4271-8A35-F6DC108ED206}" presName="childText" presStyleLbl="bgAcc1" presStyleIdx="5" presStyleCnt="9">
        <dgm:presLayoutVars>
          <dgm:bulletEnabled val="1"/>
        </dgm:presLayoutVars>
      </dgm:prSet>
      <dgm:spPr/>
    </dgm:pt>
    <dgm:pt modelId="{3FBD03DF-A7AD-49DB-9D61-D32352654CEB}" type="pres">
      <dgm:prSet presAssocID="{E2582A72-2BEB-489C-A827-C618EDFECBC2}" presName="Name13" presStyleLbl="parChTrans1D2" presStyleIdx="6" presStyleCnt="9"/>
      <dgm:spPr/>
    </dgm:pt>
    <dgm:pt modelId="{709CB4DB-541E-4A49-A3F7-DEA78C689590}" type="pres">
      <dgm:prSet presAssocID="{DF2309B8-9557-4B90-A654-E05B5602CF3B}" presName="childText" presStyleLbl="bgAcc1" presStyleIdx="6" presStyleCnt="9">
        <dgm:presLayoutVars>
          <dgm:bulletEnabled val="1"/>
        </dgm:presLayoutVars>
      </dgm:prSet>
      <dgm:spPr/>
    </dgm:pt>
    <dgm:pt modelId="{44C499D8-EEB4-4DDA-A470-3A8FCCF8E863}" type="pres">
      <dgm:prSet presAssocID="{C447F59F-BD6B-440C-B892-6B965242C5D7}" presName="root" presStyleCnt="0"/>
      <dgm:spPr/>
    </dgm:pt>
    <dgm:pt modelId="{5BCCD320-C7F1-4149-82A3-07E953CF0A5F}" type="pres">
      <dgm:prSet presAssocID="{C447F59F-BD6B-440C-B892-6B965242C5D7}" presName="rootComposite" presStyleCnt="0"/>
      <dgm:spPr/>
    </dgm:pt>
    <dgm:pt modelId="{786CCBE9-55B0-47A8-A481-7F393CDEC162}" type="pres">
      <dgm:prSet presAssocID="{C447F59F-BD6B-440C-B892-6B965242C5D7}" presName="rootText" presStyleLbl="node1" presStyleIdx="3" presStyleCnt="4"/>
      <dgm:spPr/>
    </dgm:pt>
    <dgm:pt modelId="{A173EE51-8E15-4CE9-B0FB-0AD1A90FBA4F}" type="pres">
      <dgm:prSet presAssocID="{C447F59F-BD6B-440C-B892-6B965242C5D7}" presName="rootConnector" presStyleLbl="node1" presStyleIdx="3" presStyleCnt="4"/>
      <dgm:spPr/>
    </dgm:pt>
    <dgm:pt modelId="{0CED2C55-A3AB-4162-B6DA-7C26B1E8D476}" type="pres">
      <dgm:prSet presAssocID="{C447F59F-BD6B-440C-B892-6B965242C5D7}" presName="childShape" presStyleCnt="0"/>
      <dgm:spPr/>
    </dgm:pt>
    <dgm:pt modelId="{482A721C-4FD2-4FA2-9487-6F981E4C5C7C}" type="pres">
      <dgm:prSet presAssocID="{039CAD89-899F-4D53-A86E-8AA27BE55F2C}" presName="Name13" presStyleLbl="parChTrans1D2" presStyleIdx="7" presStyleCnt="9"/>
      <dgm:spPr/>
    </dgm:pt>
    <dgm:pt modelId="{A3107B80-C408-4CD8-BDB6-C7F2326D66E4}" type="pres">
      <dgm:prSet presAssocID="{A70190B0-F5D9-4F8C-9EC3-01269E18B788}" presName="childText" presStyleLbl="bgAcc1" presStyleIdx="7" presStyleCnt="9">
        <dgm:presLayoutVars>
          <dgm:bulletEnabled val="1"/>
        </dgm:presLayoutVars>
      </dgm:prSet>
      <dgm:spPr/>
    </dgm:pt>
    <dgm:pt modelId="{1C62F397-B07A-44C4-ACDD-29DE0A5FB652}" type="pres">
      <dgm:prSet presAssocID="{D96AE58E-C6FC-43C3-B64F-9DB95582B878}" presName="Name13" presStyleLbl="parChTrans1D2" presStyleIdx="8" presStyleCnt="9"/>
      <dgm:spPr/>
    </dgm:pt>
    <dgm:pt modelId="{990F3B36-25E9-4D22-A0CC-80A21CABCD46}" type="pres">
      <dgm:prSet presAssocID="{8D8072C1-F01A-4569-B269-37757CD7F2B2}" presName="childText" presStyleLbl="bgAcc1" presStyleIdx="8" presStyleCnt="9">
        <dgm:presLayoutVars>
          <dgm:bulletEnabled val="1"/>
        </dgm:presLayoutVars>
      </dgm:prSet>
      <dgm:spPr/>
    </dgm:pt>
  </dgm:ptLst>
  <dgm:cxnLst>
    <dgm:cxn modelId="{5692B415-9E32-460C-8B4D-071B8C96C8A3}" type="presOf" srcId="{DBB77D10-D9CF-4271-8A35-F6DC108ED206}" destId="{7D188EC5-364B-4BD4-8F76-FDDF7C3EA0C2}" srcOrd="0" destOrd="0" presId="urn:microsoft.com/office/officeart/2005/8/layout/hierarchy3"/>
    <dgm:cxn modelId="{4760D118-BAC9-4E62-B8AA-9DB34967B2AD}" type="presOf" srcId="{143A5B8C-BFA5-47DB-88F9-59CD29520F7C}" destId="{A43E178A-A49C-415D-AC88-580CD9DC36B2}" srcOrd="0" destOrd="0" presId="urn:microsoft.com/office/officeart/2005/8/layout/hierarchy3"/>
    <dgm:cxn modelId="{C3DBA825-C7F4-4C27-B5F5-150917FA085C}" type="presOf" srcId="{529D0133-F558-46C6-8B54-66A5564130D1}" destId="{247DFD1E-53AA-4987-A833-79F7CFBEC628}" srcOrd="0" destOrd="0" presId="urn:microsoft.com/office/officeart/2005/8/layout/hierarchy3"/>
    <dgm:cxn modelId="{81B10B33-F564-4FF3-835C-8263EBA40A7A}" srcId="{874B1A87-7564-4D41-9B75-F3E7C88FB21E}" destId="{6C96B97B-98D8-4E38-9EE0-9C1184864496}" srcOrd="0" destOrd="0" parTransId="{D97A6019-191A-4266-8E6D-F2276338835B}" sibTransId="{1719AAC8-5687-4A0A-ADE6-9A7EF77DD0A7}"/>
    <dgm:cxn modelId="{E4FEE035-44E5-433A-B5D7-5C9C8A0610AB}" srcId="{842FC88B-071D-4AA6-AB3A-EE43D416DBCA}" destId="{7E6D7E06-BF7F-47FA-B684-9D433005E40B}" srcOrd="2" destOrd="0" parTransId="{553A0280-0CAE-427E-8355-5376FC381FE1}" sibTransId="{428710EE-52BB-4BAD-B77B-F40011973A86}"/>
    <dgm:cxn modelId="{9689AA5F-9E4D-4417-8F8E-2F26F4691F83}" type="presOf" srcId="{A70190B0-F5D9-4F8C-9EC3-01269E18B788}" destId="{A3107B80-C408-4CD8-BDB6-C7F2326D66E4}" srcOrd="0" destOrd="0" presId="urn:microsoft.com/office/officeart/2005/8/layout/hierarchy3"/>
    <dgm:cxn modelId="{2B98B642-1D09-4424-88D4-87FC338A062D}" type="presOf" srcId="{842FC88B-071D-4AA6-AB3A-EE43D416DBCA}" destId="{DEAE42F3-34BA-424C-AA8A-0EA273FCDA83}" srcOrd="0" destOrd="0" presId="urn:microsoft.com/office/officeart/2005/8/layout/hierarchy3"/>
    <dgm:cxn modelId="{62463F67-32EF-44AD-B10C-50E3959150BA}" srcId="{842FC88B-071D-4AA6-AB3A-EE43D416DBCA}" destId="{874B1A87-7564-4D41-9B75-F3E7C88FB21E}" srcOrd="1" destOrd="0" parTransId="{4490167E-399B-4EA0-A4F3-B14336E3AA2F}" sibTransId="{28E78C42-5D84-431F-A6AB-97A48B1B88CB}"/>
    <dgm:cxn modelId="{010BC747-C856-4F92-A479-D59B9C24B1FF}" srcId="{143A5B8C-BFA5-47DB-88F9-59CD29520F7C}" destId="{FFEFC5C1-4DFF-44B8-AA69-4B672B518A55}" srcOrd="1" destOrd="0" parTransId="{A114BD9C-30DE-4DAB-A0A9-374B98C83CA1}" sibTransId="{19302CB3-8D21-4308-AB8F-D5B5BAC9A268}"/>
    <dgm:cxn modelId="{ADAB1749-A0AF-48C7-A02F-6DAC64F75503}" type="presOf" srcId="{8C634229-A191-48A0-8666-5ABA0AB7FFF0}" destId="{5266FDC9-7444-4C7E-80D4-2744BAB1A763}" srcOrd="0" destOrd="0" presId="urn:microsoft.com/office/officeart/2005/8/layout/hierarchy3"/>
    <dgm:cxn modelId="{604C484A-41EB-4FFB-AF0D-6FC39460DDA5}" type="presOf" srcId="{143A5B8C-BFA5-47DB-88F9-59CD29520F7C}" destId="{CA8B7F0C-FC6E-4473-964B-37EF4E8870E0}" srcOrd="1" destOrd="0" presId="urn:microsoft.com/office/officeart/2005/8/layout/hierarchy3"/>
    <dgm:cxn modelId="{26BF1D4B-5399-4C5F-A6F7-E8B0C15ACA88}" type="presOf" srcId="{B1725D0A-AA1D-4500-87DD-71685EAB263F}" destId="{E7093736-6D3C-4EA5-AF41-DA2643293499}" srcOrd="0" destOrd="0" presId="urn:microsoft.com/office/officeart/2005/8/layout/hierarchy3"/>
    <dgm:cxn modelId="{6363156D-81C7-4141-9703-4FD8D6B11628}" srcId="{7E6D7E06-BF7F-47FA-B684-9D433005E40B}" destId="{DBB77D10-D9CF-4271-8A35-F6DC108ED206}" srcOrd="0" destOrd="0" parTransId="{529D0133-F558-46C6-8B54-66A5564130D1}" sibTransId="{46C007B0-4D7F-4E36-BD4E-F25D1BD2C6A4}"/>
    <dgm:cxn modelId="{16568D4E-8A7B-4E61-8472-8901BA962DBF}" type="presOf" srcId="{4DE83AA5-963B-46A5-96B4-02DA15A8C8B0}" destId="{215B00EE-F290-4C31-9475-001788FF2433}" srcOrd="0" destOrd="0" presId="urn:microsoft.com/office/officeart/2005/8/layout/hierarchy3"/>
    <dgm:cxn modelId="{E2305F6F-CF6B-4107-9649-C76D2F2BD618}" type="presOf" srcId="{D96AE58E-C6FC-43C3-B64F-9DB95582B878}" destId="{1C62F397-B07A-44C4-ACDD-29DE0A5FB652}" srcOrd="0" destOrd="0" presId="urn:microsoft.com/office/officeart/2005/8/layout/hierarchy3"/>
    <dgm:cxn modelId="{F6DB6870-F570-4310-9784-C91E80DFED43}" type="presOf" srcId="{9D48FF5A-70BB-4B0A-98A1-BBDB3B4B76B5}" destId="{AD597AFD-5D4A-4BE7-A025-F2436FB4F0A1}" srcOrd="0" destOrd="0" presId="urn:microsoft.com/office/officeart/2005/8/layout/hierarchy3"/>
    <dgm:cxn modelId="{00EE5A52-FA5A-4068-9676-7FED92B9753E}" type="presOf" srcId="{DF2309B8-9557-4B90-A654-E05B5602CF3B}" destId="{709CB4DB-541E-4A49-A3F7-DEA78C689590}" srcOrd="0" destOrd="0" presId="urn:microsoft.com/office/officeart/2005/8/layout/hierarchy3"/>
    <dgm:cxn modelId="{DA6AE374-CB9A-4750-A768-17E95B772129}" srcId="{C447F59F-BD6B-440C-B892-6B965242C5D7}" destId="{A70190B0-F5D9-4F8C-9EC3-01269E18B788}" srcOrd="0" destOrd="0" parTransId="{039CAD89-899F-4D53-A86E-8AA27BE55F2C}" sibTransId="{DDFA532F-2CAA-4D29-94F8-31415F81223E}"/>
    <dgm:cxn modelId="{63BAE674-C260-44E0-AA1B-1F39F3AAE99B}" srcId="{C447F59F-BD6B-440C-B892-6B965242C5D7}" destId="{8D8072C1-F01A-4569-B269-37757CD7F2B2}" srcOrd="1" destOrd="0" parTransId="{D96AE58E-C6FC-43C3-B64F-9DB95582B878}" sibTransId="{666C5248-0C29-4F45-9EB0-6224FBDBF045}"/>
    <dgm:cxn modelId="{E1CD9B58-F1DA-4090-9D9F-70A3E39CF4BA}" type="presOf" srcId="{039CAD89-899F-4D53-A86E-8AA27BE55F2C}" destId="{482A721C-4FD2-4FA2-9487-6F981E4C5C7C}" srcOrd="0" destOrd="0" presId="urn:microsoft.com/office/officeart/2005/8/layout/hierarchy3"/>
    <dgm:cxn modelId="{D3E4E079-6835-43BD-BDFD-6552406FA298}" type="presOf" srcId="{1A148883-DDC1-495F-8843-2C54BCF37CAD}" destId="{AB34D94C-B0C4-48A8-ACDB-492B06F4A5BE}" srcOrd="0" destOrd="0" presId="urn:microsoft.com/office/officeart/2005/8/layout/hierarchy3"/>
    <dgm:cxn modelId="{CA425A7B-4C92-4048-B317-C55511F874D0}" srcId="{7E6D7E06-BF7F-47FA-B684-9D433005E40B}" destId="{DF2309B8-9557-4B90-A654-E05B5602CF3B}" srcOrd="1" destOrd="0" parTransId="{E2582A72-2BEB-489C-A827-C618EDFECBC2}" sibTransId="{A9040702-877D-4F35-A6E5-6ACD7B221CF2}"/>
    <dgm:cxn modelId="{67E7757D-ACC7-4607-ADB5-C35F95BD8B0D}" type="presOf" srcId="{874B1A87-7564-4D41-9B75-F3E7C88FB21E}" destId="{F03DEB54-E674-400D-BF3C-C603FF839ACE}" srcOrd="1" destOrd="0" presId="urn:microsoft.com/office/officeart/2005/8/layout/hierarchy3"/>
    <dgm:cxn modelId="{50C20385-1B7A-4CC6-89B9-F803AB8E7BCF}" type="presOf" srcId="{CC2638B8-3097-45D1-8B0D-8E3E6A740B5B}" destId="{61823A32-8549-47BA-9B8A-832C0ACAD63E}" srcOrd="0" destOrd="0" presId="urn:microsoft.com/office/officeart/2005/8/layout/hierarchy3"/>
    <dgm:cxn modelId="{D612E095-7A67-4ED0-8BA4-79E98CDA5025}" srcId="{874B1A87-7564-4D41-9B75-F3E7C88FB21E}" destId="{4DE83AA5-963B-46A5-96B4-02DA15A8C8B0}" srcOrd="2" destOrd="0" parTransId="{8C634229-A191-48A0-8666-5ABA0AB7FFF0}" sibTransId="{BBA10BC8-DDE5-41C7-86F8-4D46CE4DF26A}"/>
    <dgm:cxn modelId="{7F7D079B-8471-4EB8-ABE8-DE2D605F5D16}" type="presOf" srcId="{A114BD9C-30DE-4DAB-A0A9-374B98C83CA1}" destId="{34CAB7AB-200C-4091-8EA1-8D948566D8B6}" srcOrd="0" destOrd="0" presId="urn:microsoft.com/office/officeart/2005/8/layout/hierarchy3"/>
    <dgm:cxn modelId="{4AB8A7AB-B833-4681-A455-314B3B5C215B}" srcId="{842FC88B-071D-4AA6-AB3A-EE43D416DBCA}" destId="{C447F59F-BD6B-440C-B892-6B965242C5D7}" srcOrd="3" destOrd="0" parTransId="{6C4D3D30-6317-4E9E-A518-4882A441F244}" sibTransId="{8CD1F74F-1786-4013-95FB-53E4EE3F9DE8}"/>
    <dgm:cxn modelId="{3416CCAC-7687-4D65-9A57-2F8729FD73B2}" type="presOf" srcId="{D97A6019-191A-4266-8E6D-F2276338835B}" destId="{E9F60677-DDB1-479B-8295-4575031B4495}" srcOrd="0" destOrd="0" presId="urn:microsoft.com/office/officeart/2005/8/layout/hierarchy3"/>
    <dgm:cxn modelId="{87948DB1-0499-435D-85D3-DB8DD4A0C574}" type="presOf" srcId="{E2582A72-2BEB-489C-A827-C618EDFECBC2}" destId="{3FBD03DF-A7AD-49DB-9D61-D32352654CEB}" srcOrd="0" destOrd="0" presId="urn:microsoft.com/office/officeart/2005/8/layout/hierarchy3"/>
    <dgm:cxn modelId="{44E5ACC9-5696-443E-BCE7-2C65489451C3}" type="presOf" srcId="{6C96B97B-98D8-4E38-9EE0-9C1184864496}" destId="{730EA283-FA17-4860-A120-11B4A609C887}" srcOrd="0" destOrd="0" presId="urn:microsoft.com/office/officeart/2005/8/layout/hierarchy3"/>
    <dgm:cxn modelId="{3C4D89CC-814B-43B8-AF0F-2973F39362F4}" srcId="{874B1A87-7564-4D41-9B75-F3E7C88FB21E}" destId="{9D48FF5A-70BB-4B0A-98A1-BBDB3B4B76B5}" srcOrd="1" destOrd="0" parTransId="{B1725D0A-AA1D-4500-87DD-71685EAB263F}" sibTransId="{4FBD85EB-2BB4-4E13-9E65-A1700F6DB1AD}"/>
    <dgm:cxn modelId="{E8ACCBCC-5F53-4B5B-A306-0B35E77AD64D}" type="presOf" srcId="{7E6D7E06-BF7F-47FA-B684-9D433005E40B}" destId="{54528754-169D-488C-94D2-DC9E5A389634}" srcOrd="0" destOrd="0" presId="urn:microsoft.com/office/officeart/2005/8/layout/hierarchy3"/>
    <dgm:cxn modelId="{A2D124CE-E068-4C48-B0DF-D46747D7DC12}" type="presOf" srcId="{874B1A87-7564-4D41-9B75-F3E7C88FB21E}" destId="{A18B5142-DACC-4D60-8274-C6EEBECD56F0}" srcOrd="0" destOrd="0" presId="urn:microsoft.com/office/officeart/2005/8/layout/hierarchy3"/>
    <dgm:cxn modelId="{BB435ED2-2BD8-4A4A-AD5D-F84087D70E82}" type="presOf" srcId="{C447F59F-BD6B-440C-B892-6B965242C5D7}" destId="{786CCBE9-55B0-47A8-A481-7F393CDEC162}" srcOrd="0" destOrd="0" presId="urn:microsoft.com/office/officeart/2005/8/layout/hierarchy3"/>
    <dgm:cxn modelId="{1755FED7-95C3-43F4-9588-A9BAE33C7AFA}" srcId="{143A5B8C-BFA5-47DB-88F9-59CD29520F7C}" destId="{1A148883-DDC1-495F-8843-2C54BCF37CAD}" srcOrd="0" destOrd="0" parTransId="{CC2638B8-3097-45D1-8B0D-8E3E6A740B5B}" sibTransId="{B90616D1-2D26-41D1-8522-BA6F096AD44D}"/>
    <dgm:cxn modelId="{81ECE4DB-34BC-417D-A0E4-92A6EC254896}" type="presOf" srcId="{7E6D7E06-BF7F-47FA-B684-9D433005E40B}" destId="{3C3EBEE6-6B5C-43E7-8339-CBD527B73282}" srcOrd="1" destOrd="0" presId="urn:microsoft.com/office/officeart/2005/8/layout/hierarchy3"/>
    <dgm:cxn modelId="{882351DC-16A0-4838-BFD0-B03A7788CF2B}" type="presOf" srcId="{8D8072C1-F01A-4569-B269-37757CD7F2B2}" destId="{990F3B36-25E9-4D22-A0CC-80A21CABCD46}" srcOrd="0" destOrd="0" presId="urn:microsoft.com/office/officeart/2005/8/layout/hierarchy3"/>
    <dgm:cxn modelId="{BBAECBE1-69CC-4485-85E9-68AB8B5861AD}" srcId="{842FC88B-071D-4AA6-AB3A-EE43D416DBCA}" destId="{143A5B8C-BFA5-47DB-88F9-59CD29520F7C}" srcOrd="0" destOrd="0" parTransId="{1043EFE2-4F9B-42AD-9109-10F79B9D364A}" sibTransId="{6BD9F593-E760-4E4E-BC64-9C30BA6A0A09}"/>
    <dgm:cxn modelId="{7DEE74E7-890A-4225-AD60-866CB55824EB}" type="presOf" srcId="{FFEFC5C1-4DFF-44B8-AA69-4B672B518A55}" destId="{CB732DAD-1E1A-4382-A745-DD5CA5BD9954}" srcOrd="0" destOrd="0" presId="urn:microsoft.com/office/officeart/2005/8/layout/hierarchy3"/>
    <dgm:cxn modelId="{872384EB-C712-40A3-B01C-B00C3DFE039A}" type="presOf" srcId="{C447F59F-BD6B-440C-B892-6B965242C5D7}" destId="{A173EE51-8E15-4CE9-B0FB-0AD1A90FBA4F}" srcOrd="1" destOrd="0" presId="urn:microsoft.com/office/officeart/2005/8/layout/hierarchy3"/>
    <dgm:cxn modelId="{484A34EE-C1F5-4BE3-8109-3BA3FB8F2F9C}" type="presParOf" srcId="{DEAE42F3-34BA-424C-AA8A-0EA273FCDA83}" destId="{DC5CA161-F4EA-4741-8145-A1F080F266C8}" srcOrd="0" destOrd="0" presId="urn:microsoft.com/office/officeart/2005/8/layout/hierarchy3"/>
    <dgm:cxn modelId="{E3C2161B-6DDC-40D2-A093-7D9631896CEF}" type="presParOf" srcId="{DC5CA161-F4EA-4741-8145-A1F080F266C8}" destId="{C6265FC5-D58F-49F7-802E-BE3AE85D9CFE}" srcOrd="0" destOrd="0" presId="urn:microsoft.com/office/officeart/2005/8/layout/hierarchy3"/>
    <dgm:cxn modelId="{6DD29944-4D1C-43AE-B4B5-8C5BF30E12A3}" type="presParOf" srcId="{C6265FC5-D58F-49F7-802E-BE3AE85D9CFE}" destId="{A43E178A-A49C-415D-AC88-580CD9DC36B2}" srcOrd="0" destOrd="0" presId="urn:microsoft.com/office/officeart/2005/8/layout/hierarchy3"/>
    <dgm:cxn modelId="{C8FA2427-9CFE-44F7-B931-9C0A59E2BA12}" type="presParOf" srcId="{C6265FC5-D58F-49F7-802E-BE3AE85D9CFE}" destId="{CA8B7F0C-FC6E-4473-964B-37EF4E8870E0}" srcOrd="1" destOrd="0" presId="urn:microsoft.com/office/officeart/2005/8/layout/hierarchy3"/>
    <dgm:cxn modelId="{F505EBF1-464E-4FDC-BA07-87CBEF885F44}" type="presParOf" srcId="{DC5CA161-F4EA-4741-8145-A1F080F266C8}" destId="{8D48511E-4F9A-46F5-B418-91F0477B63E1}" srcOrd="1" destOrd="0" presId="urn:microsoft.com/office/officeart/2005/8/layout/hierarchy3"/>
    <dgm:cxn modelId="{A5D97616-B508-41A5-8F64-06FBDFF43379}" type="presParOf" srcId="{8D48511E-4F9A-46F5-B418-91F0477B63E1}" destId="{61823A32-8549-47BA-9B8A-832C0ACAD63E}" srcOrd="0" destOrd="0" presId="urn:microsoft.com/office/officeart/2005/8/layout/hierarchy3"/>
    <dgm:cxn modelId="{D67F0066-48D9-4CDF-8932-2C5C12D7F2E2}" type="presParOf" srcId="{8D48511E-4F9A-46F5-B418-91F0477B63E1}" destId="{AB34D94C-B0C4-48A8-ACDB-492B06F4A5BE}" srcOrd="1" destOrd="0" presId="urn:microsoft.com/office/officeart/2005/8/layout/hierarchy3"/>
    <dgm:cxn modelId="{4124812B-79D4-4CB7-AE54-5C83C62A9A7B}" type="presParOf" srcId="{8D48511E-4F9A-46F5-B418-91F0477B63E1}" destId="{34CAB7AB-200C-4091-8EA1-8D948566D8B6}" srcOrd="2" destOrd="0" presId="urn:microsoft.com/office/officeart/2005/8/layout/hierarchy3"/>
    <dgm:cxn modelId="{BB79A4B0-DD48-4E1F-A825-36507EFC7BE2}" type="presParOf" srcId="{8D48511E-4F9A-46F5-B418-91F0477B63E1}" destId="{CB732DAD-1E1A-4382-A745-DD5CA5BD9954}" srcOrd="3" destOrd="0" presId="urn:microsoft.com/office/officeart/2005/8/layout/hierarchy3"/>
    <dgm:cxn modelId="{CD8D6E61-6953-4BD2-982B-44D1F618CF39}" type="presParOf" srcId="{DEAE42F3-34BA-424C-AA8A-0EA273FCDA83}" destId="{AE0D3A1E-E965-4834-9940-58EE749F289C}" srcOrd="1" destOrd="0" presId="urn:microsoft.com/office/officeart/2005/8/layout/hierarchy3"/>
    <dgm:cxn modelId="{58CE1C84-C840-4E03-B872-48B93E09DE10}" type="presParOf" srcId="{AE0D3A1E-E965-4834-9940-58EE749F289C}" destId="{2BCCCB50-8AF4-45AE-85D2-5495768F3A4B}" srcOrd="0" destOrd="0" presId="urn:microsoft.com/office/officeart/2005/8/layout/hierarchy3"/>
    <dgm:cxn modelId="{00AE895B-407F-4E77-8664-59BFB896C9BF}" type="presParOf" srcId="{2BCCCB50-8AF4-45AE-85D2-5495768F3A4B}" destId="{A18B5142-DACC-4D60-8274-C6EEBECD56F0}" srcOrd="0" destOrd="0" presId="urn:microsoft.com/office/officeart/2005/8/layout/hierarchy3"/>
    <dgm:cxn modelId="{D5271F15-BA29-4CCF-A023-19643C82F940}" type="presParOf" srcId="{2BCCCB50-8AF4-45AE-85D2-5495768F3A4B}" destId="{F03DEB54-E674-400D-BF3C-C603FF839ACE}" srcOrd="1" destOrd="0" presId="urn:microsoft.com/office/officeart/2005/8/layout/hierarchy3"/>
    <dgm:cxn modelId="{AE4C626D-D15F-48E7-80C8-3B0789575C30}" type="presParOf" srcId="{AE0D3A1E-E965-4834-9940-58EE749F289C}" destId="{727144C4-A57C-4849-92AD-61EADFAC1EAB}" srcOrd="1" destOrd="0" presId="urn:microsoft.com/office/officeart/2005/8/layout/hierarchy3"/>
    <dgm:cxn modelId="{DA37D689-FD3B-4391-9D1E-3AA3B3F5FFD7}" type="presParOf" srcId="{727144C4-A57C-4849-92AD-61EADFAC1EAB}" destId="{E9F60677-DDB1-479B-8295-4575031B4495}" srcOrd="0" destOrd="0" presId="urn:microsoft.com/office/officeart/2005/8/layout/hierarchy3"/>
    <dgm:cxn modelId="{E734AF9B-B0EA-4886-9555-6BA326F28E19}" type="presParOf" srcId="{727144C4-A57C-4849-92AD-61EADFAC1EAB}" destId="{730EA283-FA17-4860-A120-11B4A609C887}" srcOrd="1" destOrd="0" presId="urn:microsoft.com/office/officeart/2005/8/layout/hierarchy3"/>
    <dgm:cxn modelId="{AFC79334-31C0-47BA-A166-35EDAB271AD1}" type="presParOf" srcId="{727144C4-A57C-4849-92AD-61EADFAC1EAB}" destId="{E7093736-6D3C-4EA5-AF41-DA2643293499}" srcOrd="2" destOrd="0" presId="urn:microsoft.com/office/officeart/2005/8/layout/hierarchy3"/>
    <dgm:cxn modelId="{D5725BB1-8FCF-4F45-8DFF-212D319B785D}" type="presParOf" srcId="{727144C4-A57C-4849-92AD-61EADFAC1EAB}" destId="{AD597AFD-5D4A-4BE7-A025-F2436FB4F0A1}" srcOrd="3" destOrd="0" presId="urn:microsoft.com/office/officeart/2005/8/layout/hierarchy3"/>
    <dgm:cxn modelId="{B126609A-28BD-4E06-A112-4E6C67338112}" type="presParOf" srcId="{727144C4-A57C-4849-92AD-61EADFAC1EAB}" destId="{5266FDC9-7444-4C7E-80D4-2744BAB1A763}" srcOrd="4" destOrd="0" presId="urn:microsoft.com/office/officeart/2005/8/layout/hierarchy3"/>
    <dgm:cxn modelId="{C274CBF0-6B1E-4E19-973C-B01E418FA538}" type="presParOf" srcId="{727144C4-A57C-4849-92AD-61EADFAC1EAB}" destId="{215B00EE-F290-4C31-9475-001788FF2433}" srcOrd="5" destOrd="0" presId="urn:microsoft.com/office/officeart/2005/8/layout/hierarchy3"/>
    <dgm:cxn modelId="{F1272DC8-B146-4296-BBB1-B1490995F140}" type="presParOf" srcId="{DEAE42F3-34BA-424C-AA8A-0EA273FCDA83}" destId="{8590F395-7F88-4C8D-AF27-904939B5456E}" srcOrd="2" destOrd="0" presId="urn:microsoft.com/office/officeart/2005/8/layout/hierarchy3"/>
    <dgm:cxn modelId="{169E8D9B-F225-4FE1-A959-9E9A81A3B75A}" type="presParOf" srcId="{8590F395-7F88-4C8D-AF27-904939B5456E}" destId="{3ACBF082-E053-4E3E-8845-4E10CDD4431D}" srcOrd="0" destOrd="0" presId="urn:microsoft.com/office/officeart/2005/8/layout/hierarchy3"/>
    <dgm:cxn modelId="{6C5C1206-4994-4163-BB2B-633D5425FC57}" type="presParOf" srcId="{3ACBF082-E053-4E3E-8845-4E10CDD4431D}" destId="{54528754-169D-488C-94D2-DC9E5A389634}" srcOrd="0" destOrd="0" presId="urn:microsoft.com/office/officeart/2005/8/layout/hierarchy3"/>
    <dgm:cxn modelId="{4DA4EED8-2354-4BF3-84B4-05D3DAA2121D}" type="presParOf" srcId="{3ACBF082-E053-4E3E-8845-4E10CDD4431D}" destId="{3C3EBEE6-6B5C-43E7-8339-CBD527B73282}" srcOrd="1" destOrd="0" presId="urn:microsoft.com/office/officeart/2005/8/layout/hierarchy3"/>
    <dgm:cxn modelId="{0C7225CF-0519-4316-9BD4-072E7C29A0A7}" type="presParOf" srcId="{8590F395-7F88-4C8D-AF27-904939B5456E}" destId="{E89D21E3-8F42-401C-9E79-F21AD2E8C129}" srcOrd="1" destOrd="0" presId="urn:microsoft.com/office/officeart/2005/8/layout/hierarchy3"/>
    <dgm:cxn modelId="{2FE483B1-3C4E-4BC9-AB86-FE1CACA50F71}" type="presParOf" srcId="{E89D21E3-8F42-401C-9E79-F21AD2E8C129}" destId="{247DFD1E-53AA-4987-A833-79F7CFBEC628}" srcOrd="0" destOrd="0" presId="urn:microsoft.com/office/officeart/2005/8/layout/hierarchy3"/>
    <dgm:cxn modelId="{8EAB1A19-F67D-48A4-A109-68D6230D3953}" type="presParOf" srcId="{E89D21E3-8F42-401C-9E79-F21AD2E8C129}" destId="{7D188EC5-364B-4BD4-8F76-FDDF7C3EA0C2}" srcOrd="1" destOrd="0" presId="urn:microsoft.com/office/officeart/2005/8/layout/hierarchy3"/>
    <dgm:cxn modelId="{8353B3F3-215A-45E8-80A2-38FEC054EC7A}" type="presParOf" srcId="{E89D21E3-8F42-401C-9E79-F21AD2E8C129}" destId="{3FBD03DF-A7AD-49DB-9D61-D32352654CEB}" srcOrd="2" destOrd="0" presId="urn:microsoft.com/office/officeart/2005/8/layout/hierarchy3"/>
    <dgm:cxn modelId="{1BA9BB49-BE47-4716-A17B-6A14CD9FC6AA}" type="presParOf" srcId="{E89D21E3-8F42-401C-9E79-F21AD2E8C129}" destId="{709CB4DB-541E-4A49-A3F7-DEA78C689590}" srcOrd="3" destOrd="0" presId="urn:microsoft.com/office/officeart/2005/8/layout/hierarchy3"/>
    <dgm:cxn modelId="{6D202C61-876E-4ACF-ADD3-337A96591359}" type="presParOf" srcId="{DEAE42F3-34BA-424C-AA8A-0EA273FCDA83}" destId="{44C499D8-EEB4-4DDA-A470-3A8FCCF8E863}" srcOrd="3" destOrd="0" presId="urn:microsoft.com/office/officeart/2005/8/layout/hierarchy3"/>
    <dgm:cxn modelId="{996B0596-4C12-4B0C-B4E7-CDD9C9B64141}" type="presParOf" srcId="{44C499D8-EEB4-4DDA-A470-3A8FCCF8E863}" destId="{5BCCD320-C7F1-4149-82A3-07E953CF0A5F}" srcOrd="0" destOrd="0" presId="urn:microsoft.com/office/officeart/2005/8/layout/hierarchy3"/>
    <dgm:cxn modelId="{90745B86-B8BD-46F4-B8FD-C47B78488584}" type="presParOf" srcId="{5BCCD320-C7F1-4149-82A3-07E953CF0A5F}" destId="{786CCBE9-55B0-47A8-A481-7F393CDEC162}" srcOrd="0" destOrd="0" presId="urn:microsoft.com/office/officeart/2005/8/layout/hierarchy3"/>
    <dgm:cxn modelId="{47969A14-F82C-47BC-B436-D25347BD4D48}" type="presParOf" srcId="{5BCCD320-C7F1-4149-82A3-07E953CF0A5F}" destId="{A173EE51-8E15-4CE9-B0FB-0AD1A90FBA4F}" srcOrd="1" destOrd="0" presId="urn:microsoft.com/office/officeart/2005/8/layout/hierarchy3"/>
    <dgm:cxn modelId="{F35F4458-5ACC-47AE-8917-0011F00C66BA}" type="presParOf" srcId="{44C499D8-EEB4-4DDA-A470-3A8FCCF8E863}" destId="{0CED2C55-A3AB-4162-B6DA-7C26B1E8D476}" srcOrd="1" destOrd="0" presId="urn:microsoft.com/office/officeart/2005/8/layout/hierarchy3"/>
    <dgm:cxn modelId="{8F41B2B9-E9F4-4E95-BE9C-9A7BF9DB270C}" type="presParOf" srcId="{0CED2C55-A3AB-4162-B6DA-7C26B1E8D476}" destId="{482A721C-4FD2-4FA2-9487-6F981E4C5C7C}" srcOrd="0" destOrd="0" presId="urn:microsoft.com/office/officeart/2005/8/layout/hierarchy3"/>
    <dgm:cxn modelId="{7D297A94-C5D6-4747-B375-CD50447CFA9B}" type="presParOf" srcId="{0CED2C55-A3AB-4162-B6DA-7C26B1E8D476}" destId="{A3107B80-C408-4CD8-BDB6-C7F2326D66E4}" srcOrd="1" destOrd="0" presId="urn:microsoft.com/office/officeart/2005/8/layout/hierarchy3"/>
    <dgm:cxn modelId="{685A22EA-2CE3-4594-939E-CA76A9C1A8CF}" type="presParOf" srcId="{0CED2C55-A3AB-4162-B6DA-7C26B1E8D476}" destId="{1C62F397-B07A-44C4-ACDD-29DE0A5FB652}" srcOrd="2" destOrd="0" presId="urn:microsoft.com/office/officeart/2005/8/layout/hierarchy3"/>
    <dgm:cxn modelId="{F04F5CE7-760C-4DC5-BA8B-27DD3FEAB616}" type="presParOf" srcId="{0CED2C55-A3AB-4162-B6DA-7C26B1E8D476}" destId="{990F3B36-25E9-4D22-A0CC-80A21CABCD4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15AE05-8E28-4102-B307-365541F188A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D5799FB-9A0C-441E-9AD0-D349C6BA7B87}">
      <dgm:prSet custT="1"/>
      <dgm:spPr/>
      <dgm:t>
        <a:bodyPr/>
        <a:lstStyle/>
        <a:p>
          <a:pPr rtl="0"/>
          <a:r>
            <a:rPr lang="nl-NL" sz="2000" b="1"/>
            <a:t>Data Scenario Test</a:t>
          </a:r>
          <a:endParaRPr lang="nl-NL" sz="2000"/>
        </a:p>
      </dgm:t>
    </dgm:pt>
    <dgm:pt modelId="{E4BA373E-946D-4753-903A-2462C09DB9D5}" type="parTrans" cxnId="{9F5622B5-7EE6-4E8F-AC35-B75855481F9B}">
      <dgm:prSet/>
      <dgm:spPr/>
      <dgm:t>
        <a:bodyPr/>
        <a:lstStyle/>
        <a:p>
          <a:endParaRPr lang="nl-NL"/>
        </a:p>
      </dgm:t>
    </dgm:pt>
    <dgm:pt modelId="{F1DB374E-4F69-45D4-BEF7-A52DE4CE532A}" type="sibTrans" cxnId="{9F5622B5-7EE6-4E8F-AC35-B75855481F9B}">
      <dgm:prSet/>
      <dgm:spPr/>
      <dgm:t>
        <a:bodyPr/>
        <a:lstStyle/>
        <a:p>
          <a:endParaRPr lang="nl-NL"/>
        </a:p>
      </dgm:t>
    </dgm:pt>
    <dgm:pt modelId="{300CBDD6-99BA-48B0-8E32-27CE9448A7B5}">
      <dgm:prSet custT="1"/>
      <dgm:spPr/>
      <dgm:t>
        <a:bodyPr/>
        <a:lstStyle/>
        <a:p>
          <a:pPr rtl="0"/>
          <a:r>
            <a:rPr lang="nl-NL" sz="1600" b="1" dirty="0" err="1"/>
            <a:t>PeroneelsPlanningSysteem</a:t>
          </a:r>
          <a:r>
            <a:rPr lang="nl-NL" sz="1600" b="1" dirty="0"/>
            <a:t> (PPS) input verwerking</a:t>
          </a:r>
          <a:endParaRPr lang="nl-NL" sz="1600" dirty="0"/>
        </a:p>
      </dgm:t>
    </dgm:pt>
    <dgm:pt modelId="{5A2A5A2E-15B8-4C9D-80FC-9CA9089DC1BE}" type="parTrans" cxnId="{F89F3C1D-F666-49C7-A89D-4B857798FD1A}">
      <dgm:prSet/>
      <dgm:spPr/>
      <dgm:t>
        <a:bodyPr/>
        <a:lstStyle/>
        <a:p>
          <a:endParaRPr lang="nl-NL"/>
        </a:p>
      </dgm:t>
    </dgm:pt>
    <dgm:pt modelId="{12499DE4-95D2-4EA0-B9F0-74421A19361E}" type="sibTrans" cxnId="{F89F3C1D-F666-49C7-A89D-4B857798FD1A}">
      <dgm:prSet/>
      <dgm:spPr/>
      <dgm:t>
        <a:bodyPr/>
        <a:lstStyle/>
        <a:p>
          <a:endParaRPr lang="nl-NL"/>
        </a:p>
      </dgm:t>
    </dgm:pt>
    <dgm:pt modelId="{714E819D-040F-4758-A156-94A2055557A6}">
      <dgm:prSet custT="1"/>
      <dgm:spPr/>
      <dgm:t>
        <a:bodyPr/>
        <a:lstStyle/>
        <a:p>
          <a:pPr rtl="0"/>
          <a:r>
            <a:rPr lang="nl-NL" sz="1600" b="1" dirty="0" err="1"/>
            <a:t>VertragingsMeldingsSysteem</a:t>
          </a:r>
          <a:r>
            <a:rPr lang="nl-NL" sz="1600" b="1" dirty="0"/>
            <a:t> (VMS) input verwerking</a:t>
          </a:r>
          <a:endParaRPr lang="nl-NL" sz="1600" dirty="0"/>
        </a:p>
      </dgm:t>
    </dgm:pt>
    <dgm:pt modelId="{2DB7FED0-C343-4191-8FAA-C340C4E0662B}" type="parTrans" cxnId="{C8B7C179-FA1D-4FA7-B69D-A105BD48A75D}">
      <dgm:prSet/>
      <dgm:spPr/>
      <dgm:t>
        <a:bodyPr/>
        <a:lstStyle/>
        <a:p>
          <a:endParaRPr lang="nl-NL"/>
        </a:p>
      </dgm:t>
    </dgm:pt>
    <dgm:pt modelId="{0E43E05D-C21A-47F8-87E1-558F0C471F1E}" type="sibTrans" cxnId="{C8B7C179-FA1D-4FA7-B69D-A105BD48A75D}">
      <dgm:prSet/>
      <dgm:spPr/>
      <dgm:t>
        <a:bodyPr/>
        <a:lstStyle/>
        <a:p>
          <a:endParaRPr lang="nl-NL"/>
        </a:p>
      </dgm:t>
    </dgm:pt>
    <dgm:pt modelId="{9CA14E66-E713-4696-9661-78E739B5F0A0}">
      <dgm:prSet custT="1"/>
      <dgm:spPr/>
      <dgm:t>
        <a:bodyPr/>
        <a:lstStyle/>
        <a:p>
          <a:pPr rtl="0"/>
          <a:r>
            <a:rPr lang="nl-NL" sz="1600" b="1"/>
            <a:t>Tijd-gerelateerde elementen</a:t>
          </a:r>
          <a:endParaRPr lang="nl-NL" sz="1600"/>
        </a:p>
      </dgm:t>
    </dgm:pt>
    <dgm:pt modelId="{231F4831-60EA-4F1D-AE07-3D1E7DC4E1A8}" type="parTrans" cxnId="{5E013F54-2CA1-44E7-B339-49778ED94104}">
      <dgm:prSet/>
      <dgm:spPr/>
      <dgm:t>
        <a:bodyPr/>
        <a:lstStyle/>
        <a:p>
          <a:endParaRPr lang="nl-NL"/>
        </a:p>
      </dgm:t>
    </dgm:pt>
    <dgm:pt modelId="{FE149C04-0DB7-4B77-B7C4-70289571BDBA}" type="sibTrans" cxnId="{5E013F54-2CA1-44E7-B339-49778ED94104}">
      <dgm:prSet/>
      <dgm:spPr/>
      <dgm:t>
        <a:bodyPr/>
        <a:lstStyle/>
        <a:p>
          <a:endParaRPr lang="nl-NL"/>
        </a:p>
      </dgm:t>
    </dgm:pt>
    <dgm:pt modelId="{6E3E30BA-06A4-451F-B88F-CB7A32F5120F}">
      <dgm:prSet custT="1"/>
      <dgm:spPr/>
      <dgm:t>
        <a:bodyPr/>
        <a:lstStyle/>
        <a:p>
          <a:pPr rtl="0"/>
          <a:r>
            <a:rPr lang="nl-NL" sz="2000" b="1"/>
            <a:t>Gebruikers Scenario Test</a:t>
          </a:r>
          <a:endParaRPr lang="nl-NL" sz="2000"/>
        </a:p>
      </dgm:t>
    </dgm:pt>
    <dgm:pt modelId="{866ED9B8-5D2D-4CEA-8C64-B51D14E33ECC}" type="parTrans" cxnId="{5053302A-E4AA-4928-8EF4-77EE7074433C}">
      <dgm:prSet/>
      <dgm:spPr/>
      <dgm:t>
        <a:bodyPr/>
        <a:lstStyle/>
        <a:p>
          <a:endParaRPr lang="nl-NL"/>
        </a:p>
      </dgm:t>
    </dgm:pt>
    <dgm:pt modelId="{30D0076F-5E35-4674-B17C-DEB6781767F3}" type="sibTrans" cxnId="{5053302A-E4AA-4928-8EF4-77EE7074433C}">
      <dgm:prSet/>
      <dgm:spPr/>
      <dgm:t>
        <a:bodyPr/>
        <a:lstStyle/>
        <a:p>
          <a:endParaRPr lang="nl-NL"/>
        </a:p>
      </dgm:t>
    </dgm:pt>
    <dgm:pt modelId="{37AFBC27-702D-4B1B-8781-E529CADF3448}">
      <dgm:prSet custT="1"/>
      <dgm:spPr/>
      <dgm:t>
        <a:bodyPr/>
        <a:lstStyle/>
        <a:p>
          <a:pPr rtl="0"/>
          <a:r>
            <a:rPr lang="nl-NL" sz="1600" b="1"/>
            <a:t>Happy flow</a:t>
          </a:r>
          <a:endParaRPr lang="nl-NL" sz="1600"/>
        </a:p>
      </dgm:t>
    </dgm:pt>
    <dgm:pt modelId="{DEFCA19A-2E29-48F3-BA2A-A38F03BA0D7A}" type="parTrans" cxnId="{DE7B52BE-31FB-48F5-890F-CA2CE2214A3A}">
      <dgm:prSet/>
      <dgm:spPr/>
      <dgm:t>
        <a:bodyPr/>
        <a:lstStyle/>
        <a:p>
          <a:endParaRPr lang="nl-NL"/>
        </a:p>
      </dgm:t>
    </dgm:pt>
    <dgm:pt modelId="{EA8A345C-02C5-434A-A00D-2DC6249C38FE}" type="sibTrans" cxnId="{DE7B52BE-31FB-48F5-890F-CA2CE2214A3A}">
      <dgm:prSet/>
      <dgm:spPr/>
      <dgm:t>
        <a:bodyPr/>
        <a:lstStyle/>
        <a:p>
          <a:endParaRPr lang="nl-NL"/>
        </a:p>
      </dgm:t>
    </dgm:pt>
    <dgm:pt modelId="{85D4F54B-DDC7-4538-AAAE-E7F2C2F792BE}">
      <dgm:prSet custT="1"/>
      <dgm:spPr/>
      <dgm:t>
        <a:bodyPr/>
        <a:lstStyle/>
        <a:p>
          <a:pPr rtl="0"/>
          <a:r>
            <a:rPr lang="nl-NL" sz="1600" b="1"/>
            <a:t>Live</a:t>
          </a:r>
        </a:p>
      </dgm:t>
    </dgm:pt>
    <dgm:pt modelId="{D923C4E6-9A18-4F50-8FEE-82487A6B106A}" type="parTrans" cxnId="{FDAD7E83-D94E-4FB1-9355-62354EF09189}">
      <dgm:prSet/>
      <dgm:spPr/>
      <dgm:t>
        <a:bodyPr/>
        <a:lstStyle/>
        <a:p>
          <a:endParaRPr lang="nl-NL"/>
        </a:p>
      </dgm:t>
    </dgm:pt>
    <dgm:pt modelId="{C71E052B-A25E-4B04-BAFD-3CFF3138780A}" type="sibTrans" cxnId="{FDAD7E83-D94E-4FB1-9355-62354EF09189}">
      <dgm:prSet/>
      <dgm:spPr/>
      <dgm:t>
        <a:bodyPr/>
        <a:lstStyle/>
        <a:p>
          <a:endParaRPr lang="nl-NL"/>
        </a:p>
      </dgm:t>
    </dgm:pt>
    <dgm:pt modelId="{E78340E2-A87C-437A-9E5C-3B026B20A5F7}">
      <dgm:prSet custT="1"/>
      <dgm:spPr/>
      <dgm:t>
        <a:bodyPr/>
        <a:lstStyle/>
        <a:p>
          <a:pPr rtl="0"/>
          <a:r>
            <a:rPr lang="nl-NL" sz="1600" b="1" err="1"/>
            <a:t>Pre-fab</a:t>
          </a:r>
          <a:endParaRPr lang="nl-NL" sz="1600" b="1"/>
        </a:p>
      </dgm:t>
    </dgm:pt>
    <dgm:pt modelId="{B1691480-AEF7-4A94-BC1D-AE8C6F0BFAEE}" type="parTrans" cxnId="{A2F9F9A6-5F2B-4B48-9113-BD3C22215898}">
      <dgm:prSet/>
      <dgm:spPr/>
      <dgm:t>
        <a:bodyPr/>
        <a:lstStyle/>
        <a:p>
          <a:endParaRPr lang="nl-NL"/>
        </a:p>
      </dgm:t>
    </dgm:pt>
    <dgm:pt modelId="{27B5873C-F766-4E59-8147-A9F94D822D42}" type="sibTrans" cxnId="{A2F9F9A6-5F2B-4B48-9113-BD3C22215898}">
      <dgm:prSet/>
      <dgm:spPr/>
      <dgm:t>
        <a:bodyPr/>
        <a:lstStyle/>
        <a:p>
          <a:endParaRPr lang="nl-NL"/>
        </a:p>
      </dgm:t>
    </dgm:pt>
    <dgm:pt modelId="{91B5BE42-6A7D-467D-AF19-828A7684206E}" type="pres">
      <dgm:prSet presAssocID="{F815AE05-8E28-4102-B307-365541F188A7}" presName="Name0" presStyleCnt="0">
        <dgm:presLayoutVars>
          <dgm:dir/>
          <dgm:animLvl val="lvl"/>
          <dgm:resizeHandles val="exact"/>
        </dgm:presLayoutVars>
      </dgm:prSet>
      <dgm:spPr/>
    </dgm:pt>
    <dgm:pt modelId="{6B1560E9-085C-40C6-8AC1-A9E994FE28F3}" type="pres">
      <dgm:prSet presAssocID="{7D5799FB-9A0C-441E-9AD0-D349C6BA7B87}" presName="composite" presStyleCnt="0"/>
      <dgm:spPr/>
    </dgm:pt>
    <dgm:pt modelId="{9A99475D-1B96-44E1-AEAE-F08CA7434C14}" type="pres">
      <dgm:prSet presAssocID="{7D5799FB-9A0C-441E-9AD0-D349C6BA7B8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831FC6E9-5DF1-413C-9D05-49FAF3A61F35}" type="pres">
      <dgm:prSet presAssocID="{7D5799FB-9A0C-441E-9AD0-D349C6BA7B87}" presName="desTx" presStyleLbl="alignAccFollowNode1" presStyleIdx="0" presStyleCnt="2">
        <dgm:presLayoutVars>
          <dgm:bulletEnabled val="1"/>
        </dgm:presLayoutVars>
      </dgm:prSet>
      <dgm:spPr/>
    </dgm:pt>
    <dgm:pt modelId="{F734808E-FAB9-4287-890F-3E324F61CE08}" type="pres">
      <dgm:prSet presAssocID="{F1DB374E-4F69-45D4-BEF7-A52DE4CE532A}" presName="space" presStyleCnt="0"/>
      <dgm:spPr/>
    </dgm:pt>
    <dgm:pt modelId="{B592DFDA-5E88-4934-9B6D-DA5088D2E976}" type="pres">
      <dgm:prSet presAssocID="{6E3E30BA-06A4-451F-B88F-CB7A32F5120F}" presName="composite" presStyleCnt="0"/>
      <dgm:spPr/>
    </dgm:pt>
    <dgm:pt modelId="{C6F00764-DC7F-4DEA-BC8B-624E0B94F9AE}" type="pres">
      <dgm:prSet presAssocID="{6E3E30BA-06A4-451F-B88F-CB7A32F5120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9E804AC-38C9-428D-87C6-9702DC323D52}" type="pres">
      <dgm:prSet presAssocID="{6E3E30BA-06A4-451F-B88F-CB7A32F5120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F8E7907-1B37-4240-BE9E-BD1D3D5FF835}" type="presOf" srcId="{37AFBC27-702D-4B1B-8781-E529CADF3448}" destId="{C9E804AC-38C9-428D-87C6-9702DC323D52}" srcOrd="0" destOrd="0" presId="urn:microsoft.com/office/officeart/2005/8/layout/hList1"/>
    <dgm:cxn modelId="{8D46EE18-E886-4B02-9E69-E022E750E87E}" type="presOf" srcId="{300CBDD6-99BA-48B0-8E32-27CE9448A7B5}" destId="{831FC6E9-5DF1-413C-9D05-49FAF3A61F35}" srcOrd="0" destOrd="0" presId="urn:microsoft.com/office/officeart/2005/8/layout/hList1"/>
    <dgm:cxn modelId="{F89F3C1D-F666-49C7-A89D-4B857798FD1A}" srcId="{7D5799FB-9A0C-441E-9AD0-D349C6BA7B87}" destId="{300CBDD6-99BA-48B0-8E32-27CE9448A7B5}" srcOrd="0" destOrd="0" parTransId="{5A2A5A2E-15B8-4C9D-80FC-9CA9089DC1BE}" sibTransId="{12499DE4-95D2-4EA0-B9F0-74421A19361E}"/>
    <dgm:cxn modelId="{6A18671E-391F-43C4-83D2-DE91E773E4A2}" type="presOf" srcId="{6E3E30BA-06A4-451F-B88F-CB7A32F5120F}" destId="{C6F00764-DC7F-4DEA-BC8B-624E0B94F9AE}" srcOrd="0" destOrd="0" presId="urn:microsoft.com/office/officeart/2005/8/layout/hList1"/>
    <dgm:cxn modelId="{5053302A-E4AA-4928-8EF4-77EE7074433C}" srcId="{F815AE05-8E28-4102-B307-365541F188A7}" destId="{6E3E30BA-06A4-451F-B88F-CB7A32F5120F}" srcOrd="1" destOrd="0" parTransId="{866ED9B8-5D2D-4CEA-8C64-B51D14E33ECC}" sibTransId="{30D0076F-5E35-4674-B17C-DEB6781767F3}"/>
    <dgm:cxn modelId="{0065E32F-D0D7-4677-94DE-C893299C19A9}" type="presOf" srcId="{F815AE05-8E28-4102-B307-365541F188A7}" destId="{91B5BE42-6A7D-467D-AF19-828A7684206E}" srcOrd="0" destOrd="0" presId="urn:microsoft.com/office/officeart/2005/8/layout/hList1"/>
    <dgm:cxn modelId="{6720C431-7237-4051-843A-4D32454A1735}" type="presOf" srcId="{9CA14E66-E713-4696-9661-78E739B5F0A0}" destId="{831FC6E9-5DF1-413C-9D05-49FAF3A61F35}" srcOrd="0" destOrd="2" presId="urn:microsoft.com/office/officeart/2005/8/layout/hList1"/>
    <dgm:cxn modelId="{996E5833-69A2-4D0F-A03E-D0C3A8AE2996}" type="presOf" srcId="{7D5799FB-9A0C-441E-9AD0-D349C6BA7B87}" destId="{9A99475D-1B96-44E1-AEAE-F08CA7434C14}" srcOrd="0" destOrd="0" presId="urn:microsoft.com/office/officeart/2005/8/layout/hList1"/>
    <dgm:cxn modelId="{263C6438-CB51-4F2A-B3CF-A6AF36C9969F}" type="presOf" srcId="{85D4F54B-DDC7-4538-AAAE-E7F2C2F792BE}" destId="{C9E804AC-38C9-428D-87C6-9702DC323D52}" srcOrd="0" destOrd="1" presId="urn:microsoft.com/office/officeart/2005/8/layout/hList1"/>
    <dgm:cxn modelId="{254A453B-FDD9-4D5D-97F4-256EFD4E3378}" type="presOf" srcId="{714E819D-040F-4758-A156-94A2055557A6}" destId="{831FC6E9-5DF1-413C-9D05-49FAF3A61F35}" srcOrd="0" destOrd="1" presId="urn:microsoft.com/office/officeart/2005/8/layout/hList1"/>
    <dgm:cxn modelId="{5E013F54-2CA1-44E7-B339-49778ED94104}" srcId="{7D5799FB-9A0C-441E-9AD0-D349C6BA7B87}" destId="{9CA14E66-E713-4696-9661-78E739B5F0A0}" srcOrd="2" destOrd="0" parTransId="{231F4831-60EA-4F1D-AE07-3D1E7DC4E1A8}" sibTransId="{FE149C04-0DB7-4B77-B7C4-70289571BDBA}"/>
    <dgm:cxn modelId="{C8B7C179-FA1D-4FA7-B69D-A105BD48A75D}" srcId="{7D5799FB-9A0C-441E-9AD0-D349C6BA7B87}" destId="{714E819D-040F-4758-A156-94A2055557A6}" srcOrd="1" destOrd="0" parTransId="{2DB7FED0-C343-4191-8FAA-C340C4E0662B}" sibTransId="{0E43E05D-C21A-47F8-87E1-558F0C471F1E}"/>
    <dgm:cxn modelId="{CA686A7E-3812-4813-93E1-FC27438B13F4}" type="presOf" srcId="{E78340E2-A87C-437A-9E5C-3B026B20A5F7}" destId="{C9E804AC-38C9-428D-87C6-9702DC323D52}" srcOrd="0" destOrd="2" presId="urn:microsoft.com/office/officeart/2005/8/layout/hList1"/>
    <dgm:cxn modelId="{FDAD7E83-D94E-4FB1-9355-62354EF09189}" srcId="{6E3E30BA-06A4-451F-B88F-CB7A32F5120F}" destId="{85D4F54B-DDC7-4538-AAAE-E7F2C2F792BE}" srcOrd="1" destOrd="0" parTransId="{D923C4E6-9A18-4F50-8FEE-82487A6B106A}" sibTransId="{C71E052B-A25E-4B04-BAFD-3CFF3138780A}"/>
    <dgm:cxn modelId="{A2F9F9A6-5F2B-4B48-9113-BD3C22215898}" srcId="{6E3E30BA-06A4-451F-B88F-CB7A32F5120F}" destId="{E78340E2-A87C-437A-9E5C-3B026B20A5F7}" srcOrd="2" destOrd="0" parTransId="{B1691480-AEF7-4A94-BC1D-AE8C6F0BFAEE}" sibTransId="{27B5873C-F766-4E59-8147-A9F94D822D42}"/>
    <dgm:cxn modelId="{9F5622B5-7EE6-4E8F-AC35-B75855481F9B}" srcId="{F815AE05-8E28-4102-B307-365541F188A7}" destId="{7D5799FB-9A0C-441E-9AD0-D349C6BA7B87}" srcOrd="0" destOrd="0" parTransId="{E4BA373E-946D-4753-903A-2462C09DB9D5}" sibTransId="{F1DB374E-4F69-45D4-BEF7-A52DE4CE532A}"/>
    <dgm:cxn modelId="{DE7B52BE-31FB-48F5-890F-CA2CE2214A3A}" srcId="{6E3E30BA-06A4-451F-B88F-CB7A32F5120F}" destId="{37AFBC27-702D-4B1B-8781-E529CADF3448}" srcOrd="0" destOrd="0" parTransId="{DEFCA19A-2E29-48F3-BA2A-A38F03BA0D7A}" sibTransId="{EA8A345C-02C5-434A-A00D-2DC6249C38FE}"/>
    <dgm:cxn modelId="{4CD0516E-3B31-419C-B581-078C08A8FAE8}" type="presParOf" srcId="{91B5BE42-6A7D-467D-AF19-828A7684206E}" destId="{6B1560E9-085C-40C6-8AC1-A9E994FE28F3}" srcOrd="0" destOrd="0" presId="urn:microsoft.com/office/officeart/2005/8/layout/hList1"/>
    <dgm:cxn modelId="{7E8FD05F-7657-49EF-8E2F-03AC0ADFB6AF}" type="presParOf" srcId="{6B1560E9-085C-40C6-8AC1-A9E994FE28F3}" destId="{9A99475D-1B96-44E1-AEAE-F08CA7434C14}" srcOrd="0" destOrd="0" presId="urn:microsoft.com/office/officeart/2005/8/layout/hList1"/>
    <dgm:cxn modelId="{C3C42EBD-D424-4900-960D-E87A22A1DAC6}" type="presParOf" srcId="{6B1560E9-085C-40C6-8AC1-A9E994FE28F3}" destId="{831FC6E9-5DF1-413C-9D05-49FAF3A61F35}" srcOrd="1" destOrd="0" presId="urn:microsoft.com/office/officeart/2005/8/layout/hList1"/>
    <dgm:cxn modelId="{2F3D953A-6254-4B5E-9872-6211E412144C}" type="presParOf" srcId="{91B5BE42-6A7D-467D-AF19-828A7684206E}" destId="{F734808E-FAB9-4287-890F-3E324F61CE08}" srcOrd="1" destOrd="0" presId="urn:microsoft.com/office/officeart/2005/8/layout/hList1"/>
    <dgm:cxn modelId="{BD7C9F8D-6F24-4A59-B957-8B6CC2A67284}" type="presParOf" srcId="{91B5BE42-6A7D-467D-AF19-828A7684206E}" destId="{B592DFDA-5E88-4934-9B6D-DA5088D2E976}" srcOrd="2" destOrd="0" presId="urn:microsoft.com/office/officeart/2005/8/layout/hList1"/>
    <dgm:cxn modelId="{631C2A57-E014-4B49-94A5-2FD901BC46AA}" type="presParOf" srcId="{B592DFDA-5E88-4934-9B6D-DA5088D2E976}" destId="{C6F00764-DC7F-4DEA-BC8B-624E0B94F9AE}" srcOrd="0" destOrd="0" presId="urn:microsoft.com/office/officeart/2005/8/layout/hList1"/>
    <dgm:cxn modelId="{E037D5BC-BE1E-47C0-B228-29F82FED1F6B}" type="presParOf" srcId="{B592DFDA-5E88-4934-9B6D-DA5088D2E976}" destId="{C9E804AC-38C9-428D-87C6-9702DC323D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F00933-DD36-459E-8818-0B4D3EC37E9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0CE4CFE-B34B-4CE8-B531-3C555E3DD4AE}">
      <dgm:prSet custT="1"/>
      <dgm:spPr/>
      <dgm:t>
        <a:bodyPr/>
        <a:lstStyle/>
        <a:p>
          <a:pPr rtl="0"/>
          <a:r>
            <a:rPr lang="nl-NL" sz="1800" b="1" dirty="0"/>
            <a:t>PPS; </a:t>
          </a:r>
          <a:br>
            <a:rPr lang="nl-NL" sz="1800" b="1" dirty="0"/>
          </a:br>
          <a:r>
            <a:rPr lang="nl-NL" sz="1800" b="1" dirty="0"/>
            <a:t>VMS</a:t>
          </a:r>
          <a:endParaRPr lang="nl-NL" sz="1800" dirty="0"/>
        </a:p>
      </dgm:t>
    </dgm:pt>
    <dgm:pt modelId="{C90BE0C9-C04A-494B-A52D-6B6BBA631DFB}" type="parTrans" cxnId="{0C1B113C-178C-44E4-9579-697B48A62632}">
      <dgm:prSet/>
      <dgm:spPr/>
      <dgm:t>
        <a:bodyPr/>
        <a:lstStyle/>
        <a:p>
          <a:endParaRPr lang="nl-NL"/>
        </a:p>
      </dgm:t>
    </dgm:pt>
    <dgm:pt modelId="{D5340F8E-8C8B-44DB-AEE6-A667A63DA0B5}" type="sibTrans" cxnId="{0C1B113C-178C-44E4-9579-697B48A62632}">
      <dgm:prSet/>
      <dgm:spPr/>
      <dgm:t>
        <a:bodyPr/>
        <a:lstStyle/>
        <a:p>
          <a:endParaRPr lang="nl-NL"/>
        </a:p>
      </dgm:t>
    </dgm:pt>
    <dgm:pt modelId="{50A08027-0374-4218-8078-161168168F2A}">
      <dgm:prSet/>
      <dgm:spPr/>
      <dgm:t>
        <a:bodyPr/>
        <a:lstStyle/>
        <a:p>
          <a:pPr rtl="0"/>
          <a:r>
            <a:rPr lang="nl-NL" b="1"/>
            <a:t>Specials</a:t>
          </a:r>
          <a:endParaRPr lang="nl-NL"/>
        </a:p>
      </dgm:t>
    </dgm:pt>
    <dgm:pt modelId="{37684A1C-73F6-471C-8755-9A44DE60C098}" type="parTrans" cxnId="{136A2879-5EAC-4F2C-8288-8C2319525E85}">
      <dgm:prSet/>
      <dgm:spPr/>
      <dgm:t>
        <a:bodyPr/>
        <a:lstStyle/>
        <a:p>
          <a:endParaRPr lang="nl-NL"/>
        </a:p>
      </dgm:t>
    </dgm:pt>
    <dgm:pt modelId="{972533DE-8F7A-435A-8923-CB3AE6E8A9A7}" type="sibTrans" cxnId="{136A2879-5EAC-4F2C-8288-8C2319525E85}">
      <dgm:prSet/>
      <dgm:spPr/>
      <dgm:t>
        <a:bodyPr/>
        <a:lstStyle/>
        <a:p>
          <a:endParaRPr lang="nl-NL"/>
        </a:p>
      </dgm:t>
    </dgm:pt>
    <dgm:pt modelId="{69D55F37-0DD3-4BEF-801E-57F46A8F259E}">
      <dgm:prSet custT="1"/>
      <dgm:spPr/>
      <dgm:t>
        <a:bodyPr/>
        <a:lstStyle/>
        <a:p>
          <a:pPr rtl="0"/>
          <a:r>
            <a:rPr lang="nl-NL" sz="1400" b="1"/>
            <a:t>Tijd-gerelateerde elementen (consistentie </a:t>
          </a:r>
          <a:r>
            <a:rPr lang="nl-NL" sz="1400" b="1" err="1"/>
            <a:t>tijd-registratie</a:t>
          </a:r>
          <a:r>
            <a:rPr lang="nl-NL" sz="1400" b="1"/>
            <a:t>)</a:t>
          </a:r>
          <a:endParaRPr lang="nl-NL" sz="1400"/>
        </a:p>
      </dgm:t>
    </dgm:pt>
    <dgm:pt modelId="{7B2AF20F-E4B8-496B-9484-100DCE43BFA4}" type="parTrans" cxnId="{1475F252-BFD1-4C8C-A2D5-92F358940275}">
      <dgm:prSet/>
      <dgm:spPr/>
      <dgm:t>
        <a:bodyPr/>
        <a:lstStyle/>
        <a:p>
          <a:endParaRPr lang="nl-NL"/>
        </a:p>
      </dgm:t>
    </dgm:pt>
    <dgm:pt modelId="{8AD6DBD4-DC18-4423-8121-A8045C3144C9}" type="sibTrans" cxnId="{1475F252-BFD1-4C8C-A2D5-92F358940275}">
      <dgm:prSet/>
      <dgm:spPr/>
      <dgm:t>
        <a:bodyPr/>
        <a:lstStyle/>
        <a:p>
          <a:endParaRPr lang="nl-NL"/>
        </a:p>
      </dgm:t>
    </dgm:pt>
    <dgm:pt modelId="{17583850-CB61-4398-A1B5-59EA4FF93063}">
      <dgm:prSet custT="1"/>
      <dgm:spPr/>
      <dgm:t>
        <a:bodyPr/>
        <a:lstStyle/>
        <a:p>
          <a:r>
            <a:rPr lang="nl-NL" sz="1400" b="1" err="1"/>
            <a:t>Pre-fab</a:t>
          </a:r>
          <a:r>
            <a:rPr lang="nl-NL" sz="1400" b="1"/>
            <a:t> data (gefabriceerd voor specifieke testdoelen)</a:t>
          </a:r>
        </a:p>
      </dgm:t>
    </dgm:pt>
    <dgm:pt modelId="{AAD0AC78-F31B-4AC8-9D9D-7E0C79827252}" type="parTrans" cxnId="{F5BE68EA-3C6F-42C6-84D2-7F39171F508A}">
      <dgm:prSet/>
      <dgm:spPr/>
      <dgm:t>
        <a:bodyPr/>
        <a:lstStyle/>
        <a:p>
          <a:endParaRPr lang="nl-NL"/>
        </a:p>
      </dgm:t>
    </dgm:pt>
    <dgm:pt modelId="{57AE107C-12E0-4DEF-9E59-9977D6222B05}" type="sibTrans" cxnId="{F5BE68EA-3C6F-42C6-84D2-7F39171F508A}">
      <dgm:prSet/>
      <dgm:spPr/>
      <dgm:t>
        <a:bodyPr/>
        <a:lstStyle/>
        <a:p>
          <a:endParaRPr lang="nl-NL"/>
        </a:p>
      </dgm:t>
    </dgm:pt>
    <dgm:pt modelId="{12A8CC79-C8D7-49D8-BF05-47A91589B27A}">
      <dgm:prSet custT="1"/>
      <dgm:spPr/>
      <dgm:t>
        <a:bodyPr/>
        <a:lstStyle/>
        <a:p>
          <a:pPr rtl="0"/>
          <a:r>
            <a:rPr lang="nl-NL" sz="1400" b="1"/>
            <a:t>Doel: Specifieke </a:t>
          </a:r>
          <a:r>
            <a:rPr lang="nl-NL" sz="1400" b="1" err="1"/>
            <a:t>requirements</a:t>
          </a:r>
          <a:r>
            <a:rPr lang="nl-NL" sz="1400" b="1"/>
            <a:t> (niet direct op gebruiksproces):</a:t>
          </a:r>
        </a:p>
      </dgm:t>
    </dgm:pt>
    <dgm:pt modelId="{6E2B2D2D-2EE2-41C1-8AA2-219F823DCA17}" type="parTrans" cxnId="{9ADACA4B-0916-4BE5-BF3C-E6A2604CCB65}">
      <dgm:prSet/>
      <dgm:spPr/>
      <dgm:t>
        <a:bodyPr/>
        <a:lstStyle/>
        <a:p>
          <a:endParaRPr lang="nl-NL"/>
        </a:p>
      </dgm:t>
    </dgm:pt>
    <dgm:pt modelId="{07010CFA-2FFF-497C-AD8D-9B25DF10D257}" type="sibTrans" cxnId="{9ADACA4B-0916-4BE5-BF3C-E6A2604CCB65}">
      <dgm:prSet/>
      <dgm:spPr/>
      <dgm:t>
        <a:bodyPr/>
        <a:lstStyle/>
        <a:p>
          <a:endParaRPr lang="nl-NL"/>
        </a:p>
      </dgm:t>
    </dgm:pt>
    <dgm:pt modelId="{4B734F7F-D9F3-4867-9E11-24068B280091}">
      <dgm:prSet custT="1"/>
      <dgm:spPr/>
      <dgm:t>
        <a:bodyPr/>
        <a:lstStyle/>
        <a:p>
          <a:r>
            <a:rPr lang="nl-NL" sz="1400" b="1"/>
            <a:t>Doel: Uitgebreide variaties in input-data</a:t>
          </a:r>
        </a:p>
      </dgm:t>
    </dgm:pt>
    <dgm:pt modelId="{F7FE5A2B-B5A2-42CC-8BD1-B9C3819990C1}" type="parTrans" cxnId="{775019C9-6B74-447C-A70B-6FD21FFD8D92}">
      <dgm:prSet/>
      <dgm:spPr/>
      <dgm:t>
        <a:bodyPr/>
        <a:lstStyle/>
        <a:p>
          <a:endParaRPr lang="nl-NL"/>
        </a:p>
      </dgm:t>
    </dgm:pt>
    <dgm:pt modelId="{C674DC4E-94C1-43CB-A878-095C56C6C2C9}" type="sibTrans" cxnId="{775019C9-6B74-447C-A70B-6FD21FFD8D92}">
      <dgm:prSet/>
      <dgm:spPr/>
      <dgm:t>
        <a:bodyPr/>
        <a:lstStyle/>
        <a:p>
          <a:endParaRPr lang="nl-NL"/>
        </a:p>
      </dgm:t>
    </dgm:pt>
    <dgm:pt modelId="{979CABE5-14C3-46F9-B5BE-28B65254055A}">
      <dgm:prSet custT="1"/>
      <dgm:spPr/>
      <dgm:t>
        <a:bodyPr/>
        <a:lstStyle/>
        <a:p>
          <a:pPr rtl="0"/>
          <a:endParaRPr lang="nl-NL" sz="1400" b="1"/>
        </a:p>
      </dgm:t>
    </dgm:pt>
    <dgm:pt modelId="{2D03F33A-BFB0-4667-9AAA-962F528AE5C9}" type="sibTrans" cxnId="{4948AC34-4874-4968-8301-D576DAC9FB2D}">
      <dgm:prSet/>
      <dgm:spPr/>
      <dgm:t>
        <a:bodyPr/>
        <a:lstStyle/>
        <a:p>
          <a:endParaRPr lang="nl-NL"/>
        </a:p>
      </dgm:t>
    </dgm:pt>
    <dgm:pt modelId="{498CE62A-874A-4279-A6A5-DEEFA8A2598A}" type="parTrans" cxnId="{4948AC34-4874-4968-8301-D576DAC9FB2D}">
      <dgm:prSet/>
      <dgm:spPr/>
      <dgm:t>
        <a:bodyPr/>
        <a:lstStyle/>
        <a:p>
          <a:endParaRPr lang="nl-NL"/>
        </a:p>
      </dgm:t>
    </dgm:pt>
    <dgm:pt modelId="{D8A44DDB-30BA-4B1D-94CC-6EB14A9895DE}">
      <dgm:prSet custT="1"/>
      <dgm:spPr/>
      <dgm:t>
        <a:bodyPr/>
        <a:lstStyle/>
        <a:p>
          <a:r>
            <a:rPr lang="nl-NL" sz="1400" b="1"/>
            <a:t>Gerelateerd aan “high scores” uit PRA</a:t>
          </a:r>
        </a:p>
      </dgm:t>
    </dgm:pt>
    <dgm:pt modelId="{10DE7D5C-4A5C-43CD-8030-5563FF930316}" type="parTrans" cxnId="{DF97C48C-794F-412E-9776-9139D0621E8C}">
      <dgm:prSet/>
      <dgm:spPr/>
      <dgm:t>
        <a:bodyPr/>
        <a:lstStyle/>
        <a:p>
          <a:endParaRPr lang="nl-NL"/>
        </a:p>
      </dgm:t>
    </dgm:pt>
    <dgm:pt modelId="{66F42A99-83A6-482C-A0B9-F9DB7DE0E1A2}" type="sibTrans" cxnId="{DF97C48C-794F-412E-9776-9139D0621E8C}">
      <dgm:prSet/>
      <dgm:spPr/>
      <dgm:t>
        <a:bodyPr/>
        <a:lstStyle/>
        <a:p>
          <a:endParaRPr lang="nl-NL"/>
        </a:p>
      </dgm:t>
    </dgm:pt>
    <dgm:pt modelId="{FF4CEF16-7B86-4699-9FBE-5004838F4E61}">
      <dgm:prSet custT="1"/>
      <dgm:spPr/>
      <dgm:t>
        <a:bodyPr/>
        <a:lstStyle/>
        <a:p>
          <a:r>
            <a:rPr lang="nl-NL" sz="1400" b="1"/>
            <a:t>Soort vervolg van </a:t>
          </a:r>
          <a:r>
            <a:rPr lang="nl-NL" sz="1400" b="1" err="1"/>
            <a:t>SysteemTest</a:t>
          </a:r>
          <a:r>
            <a:rPr lang="nl-NL" sz="1400" b="1"/>
            <a:t> op A-omgeving</a:t>
          </a:r>
        </a:p>
      </dgm:t>
    </dgm:pt>
    <dgm:pt modelId="{A411304E-5FB6-4EEA-9EE7-77C26BEE65C4}" type="parTrans" cxnId="{1CF09C38-3974-48E5-A36D-63AF94CE91DB}">
      <dgm:prSet/>
      <dgm:spPr/>
      <dgm:t>
        <a:bodyPr/>
        <a:lstStyle/>
        <a:p>
          <a:endParaRPr lang="nl-NL"/>
        </a:p>
      </dgm:t>
    </dgm:pt>
    <dgm:pt modelId="{EA88CCF6-325B-438A-9CCF-C57F2E929467}" type="sibTrans" cxnId="{1CF09C38-3974-48E5-A36D-63AF94CE91DB}">
      <dgm:prSet/>
      <dgm:spPr/>
      <dgm:t>
        <a:bodyPr/>
        <a:lstStyle/>
        <a:p>
          <a:endParaRPr lang="nl-NL"/>
        </a:p>
      </dgm:t>
    </dgm:pt>
    <dgm:pt modelId="{AA6C5D02-D1B7-4C5A-881B-48AA617023C4}">
      <dgm:prSet custT="1"/>
      <dgm:spPr/>
      <dgm:t>
        <a:bodyPr/>
        <a:lstStyle/>
        <a:p>
          <a:pPr rtl="0"/>
          <a:r>
            <a:rPr lang="nl-NL" sz="1400"/>
            <a:t>...</a:t>
          </a:r>
        </a:p>
      </dgm:t>
    </dgm:pt>
    <dgm:pt modelId="{1BBABF79-2A87-4FA9-97B1-94691093E752}" type="parTrans" cxnId="{0DAA978F-97EA-4854-B5EB-04EBDD69C46C}">
      <dgm:prSet/>
      <dgm:spPr/>
      <dgm:t>
        <a:bodyPr/>
        <a:lstStyle/>
        <a:p>
          <a:endParaRPr lang="nl-NL"/>
        </a:p>
      </dgm:t>
    </dgm:pt>
    <dgm:pt modelId="{BD420376-A247-4C82-BBC7-C5E7258BDB1F}" type="sibTrans" cxnId="{0DAA978F-97EA-4854-B5EB-04EBDD69C46C}">
      <dgm:prSet/>
      <dgm:spPr/>
      <dgm:t>
        <a:bodyPr/>
        <a:lstStyle/>
        <a:p>
          <a:endParaRPr lang="nl-NL"/>
        </a:p>
      </dgm:t>
    </dgm:pt>
    <dgm:pt modelId="{F96AEDD7-8104-4D7A-BEA8-E16343AB0A27}" type="pres">
      <dgm:prSet presAssocID="{08F00933-DD36-459E-8818-0B4D3EC37E9D}" presName="linearFlow" presStyleCnt="0">
        <dgm:presLayoutVars>
          <dgm:dir/>
          <dgm:animLvl val="lvl"/>
          <dgm:resizeHandles val="exact"/>
        </dgm:presLayoutVars>
      </dgm:prSet>
      <dgm:spPr/>
    </dgm:pt>
    <dgm:pt modelId="{28FBE21C-2D31-443A-A9E0-35394D127959}" type="pres">
      <dgm:prSet presAssocID="{70CE4CFE-B34B-4CE8-B531-3C555E3DD4AE}" presName="composite" presStyleCnt="0"/>
      <dgm:spPr/>
    </dgm:pt>
    <dgm:pt modelId="{0E4E17D6-7E16-4129-95B9-4FE13926FCED}" type="pres">
      <dgm:prSet presAssocID="{70CE4CFE-B34B-4CE8-B531-3C555E3DD4A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152BE4B-FD4C-4F80-9ECA-C848BE31DA32}" type="pres">
      <dgm:prSet presAssocID="{70CE4CFE-B34B-4CE8-B531-3C555E3DD4AE}" presName="descendantText" presStyleLbl="alignAcc1" presStyleIdx="0" presStyleCnt="3">
        <dgm:presLayoutVars>
          <dgm:bulletEnabled val="1"/>
        </dgm:presLayoutVars>
      </dgm:prSet>
      <dgm:spPr/>
    </dgm:pt>
    <dgm:pt modelId="{6F4DF4E6-66BC-4545-AF12-E050DC9EA7BA}" type="pres">
      <dgm:prSet presAssocID="{D5340F8E-8C8B-44DB-AEE6-A667A63DA0B5}" presName="sp" presStyleCnt="0"/>
      <dgm:spPr/>
    </dgm:pt>
    <dgm:pt modelId="{21927AA8-190D-4C49-BA98-8A55FF7AFC23}" type="pres">
      <dgm:prSet presAssocID="{50A08027-0374-4218-8078-161168168F2A}" presName="composite" presStyleCnt="0"/>
      <dgm:spPr/>
    </dgm:pt>
    <dgm:pt modelId="{D78BFAF4-5895-4D46-816C-ED27B2024A43}" type="pres">
      <dgm:prSet presAssocID="{50A08027-0374-4218-8078-161168168F2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D433E48-B28C-459A-B1B0-E924910D2175}" type="pres">
      <dgm:prSet presAssocID="{50A08027-0374-4218-8078-161168168F2A}" presName="descendantText" presStyleLbl="alignAcc1" presStyleIdx="1" presStyleCnt="3">
        <dgm:presLayoutVars>
          <dgm:bulletEnabled val="1"/>
        </dgm:presLayoutVars>
      </dgm:prSet>
      <dgm:spPr/>
    </dgm:pt>
    <dgm:pt modelId="{586E0410-4D3F-4AB0-8C89-DBD09C298993}" type="pres">
      <dgm:prSet presAssocID="{972533DE-8F7A-435A-8923-CB3AE6E8A9A7}" presName="sp" presStyleCnt="0"/>
      <dgm:spPr/>
    </dgm:pt>
    <dgm:pt modelId="{EF77E5A4-6EC4-4AD6-B270-52966220BE29}" type="pres">
      <dgm:prSet presAssocID="{979CABE5-14C3-46F9-B5BE-28B65254055A}" presName="composite" presStyleCnt="0"/>
      <dgm:spPr/>
    </dgm:pt>
    <dgm:pt modelId="{4D249157-FB5C-4B5A-A601-E83DF6FE5797}" type="pres">
      <dgm:prSet presAssocID="{979CABE5-14C3-46F9-B5BE-28B65254055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ABF569F-E72E-42E4-938D-DD03FF4E573A}" type="pres">
      <dgm:prSet presAssocID="{979CABE5-14C3-46F9-B5BE-28B65254055A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3292414-8743-4DEF-86A4-07A900EC6056}" type="presOf" srcId="{12A8CC79-C8D7-49D8-BF05-47A91589B27A}" destId="{1D433E48-B28C-459A-B1B0-E924910D2175}" srcOrd="0" destOrd="0" presId="urn:microsoft.com/office/officeart/2005/8/layout/chevron2"/>
    <dgm:cxn modelId="{4F0B031B-68A1-4944-B63A-4CB5978E11D4}" type="presOf" srcId="{4B734F7F-D9F3-4867-9E11-24068B280091}" destId="{6152BE4B-FD4C-4F80-9ECA-C848BE31DA32}" srcOrd="0" destOrd="0" presId="urn:microsoft.com/office/officeart/2005/8/layout/chevron2"/>
    <dgm:cxn modelId="{74DB8D1E-D539-49E9-B1C5-1A2B2AA2D71B}" type="presOf" srcId="{50A08027-0374-4218-8078-161168168F2A}" destId="{D78BFAF4-5895-4D46-816C-ED27B2024A43}" srcOrd="0" destOrd="0" presId="urn:microsoft.com/office/officeart/2005/8/layout/chevron2"/>
    <dgm:cxn modelId="{4948AC34-4874-4968-8301-D576DAC9FB2D}" srcId="{08F00933-DD36-459E-8818-0B4D3EC37E9D}" destId="{979CABE5-14C3-46F9-B5BE-28B65254055A}" srcOrd="2" destOrd="0" parTransId="{498CE62A-874A-4279-A6A5-DEEFA8A2598A}" sibTransId="{2D03F33A-BFB0-4667-9AAA-962F528AE5C9}"/>
    <dgm:cxn modelId="{8C95BE37-7C1D-41D8-97C0-E12DCC86A61A}" type="presOf" srcId="{D8A44DDB-30BA-4B1D-94CC-6EB14A9895DE}" destId="{6152BE4B-FD4C-4F80-9ECA-C848BE31DA32}" srcOrd="0" destOrd="1" presId="urn:microsoft.com/office/officeart/2005/8/layout/chevron2"/>
    <dgm:cxn modelId="{1CF09C38-3974-48E5-A36D-63AF94CE91DB}" srcId="{70CE4CFE-B34B-4CE8-B531-3C555E3DD4AE}" destId="{FF4CEF16-7B86-4699-9FBE-5004838F4E61}" srcOrd="3" destOrd="0" parTransId="{A411304E-5FB6-4EEA-9EE7-77C26BEE65C4}" sibTransId="{EA88CCF6-325B-438A-9CCF-C57F2E929467}"/>
    <dgm:cxn modelId="{B7ABE33B-A397-4242-87A0-2CB82B081E57}" type="presOf" srcId="{70CE4CFE-B34B-4CE8-B531-3C555E3DD4AE}" destId="{0E4E17D6-7E16-4129-95B9-4FE13926FCED}" srcOrd="0" destOrd="0" presId="urn:microsoft.com/office/officeart/2005/8/layout/chevron2"/>
    <dgm:cxn modelId="{0C1B113C-178C-44E4-9579-697B48A62632}" srcId="{08F00933-DD36-459E-8818-0B4D3EC37E9D}" destId="{70CE4CFE-B34B-4CE8-B531-3C555E3DD4AE}" srcOrd="0" destOrd="0" parTransId="{C90BE0C9-C04A-494B-A52D-6B6BBA631DFB}" sibTransId="{D5340F8E-8C8B-44DB-AEE6-A667A63DA0B5}"/>
    <dgm:cxn modelId="{A7B24C48-CE4C-40EB-A364-63F2D1EA973B}" type="presOf" srcId="{AA6C5D02-D1B7-4C5A-881B-48AA617023C4}" destId="{1D433E48-B28C-459A-B1B0-E924910D2175}" srcOrd="0" destOrd="2" presId="urn:microsoft.com/office/officeart/2005/8/layout/chevron2"/>
    <dgm:cxn modelId="{9ADACA4B-0916-4BE5-BF3C-E6A2604CCB65}" srcId="{50A08027-0374-4218-8078-161168168F2A}" destId="{12A8CC79-C8D7-49D8-BF05-47A91589B27A}" srcOrd="0" destOrd="0" parTransId="{6E2B2D2D-2EE2-41C1-8AA2-219F823DCA17}" sibTransId="{07010CFA-2FFF-497C-AD8D-9B25DF10D257}"/>
    <dgm:cxn modelId="{1475F252-BFD1-4C8C-A2D5-92F358940275}" srcId="{50A08027-0374-4218-8078-161168168F2A}" destId="{69D55F37-0DD3-4BEF-801E-57F46A8F259E}" srcOrd="1" destOrd="0" parTransId="{7B2AF20F-E4B8-496B-9484-100DCE43BFA4}" sibTransId="{8AD6DBD4-DC18-4423-8121-A8045C3144C9}"/>
    <dgm:cxn modelId="{136A2879-5EAC-4F2C-8288-8C2319525E85}" srcId="{08F00933-DD36-459E-8818-0B4D3EC37E9D}" destId="{50A08027-0374-4218-8078-161168168F2A}" srcOrd="1" destOrd="0" parTransId="{37684A1C-73F6-471C-8755-9A44DE60C098}" sibTransId="{972533DE-8F7A-435A-8923-CB3AE6E8A9A7}"/>
    <dgm:cxn modelId="{935F017F-803A-4E28-B1C2-AB3D99AD43E4}" type="presOf" srcId="{979CABE5-14C3-46F9-B5BE-28B65254055A}" destId="{4D249157-FB5C-4B5A-A601-E83DF6FE5797}" srcOrd="0" destOrd="0" presId="urn:microsoft.com/office/officeart/2005/8/layout/chevron2"/>
    <dgm:cxn modelId="{DF97C48C-794F-412E-9776-9139D0621E8C}" srcId="{70CE4CFE-B34B-4CE8-B531-3C555E3DD4AE}" destId="{D8A44DDB-30BA-4B1D-94CC-6EB14A9895DE}" srcOrd="1" destOrd="0" parTransId="{10DE7D5C-4A5C-43CD-8030-5563FF930316}" sibTransId="{66F42A99-83A6-482C-A0B9-F9DB7DE0E1A2}"/>
    <dgm:cxn modelId="{0DAA978F-97EA-4854-B5EB-04EBDD69C46C}" srcId="{50A08027-0374-4218-8078-161168168F2A}" destId="{AA6C5D02-D1B7-4C5A-881B-48AA617023C4}" srcOrd="2" destOrd="0" parTransId="{1BBABF79-2A87-4FA9-97B1-94691093E752}" sibTransId="{BD420376-A247-4C82-BBC7-C5E7258BDB1F}"/>
    <dgm:cxn modelId="{621BDA97-9B65-464E-8CA7-C90B59A5D527}" type="presOf" srcId="{FF4CEF16-7B86-4699-9FBE-5004838F4E61}" destId="{6152BE4B-FD4C-4F80-9ECA-C848BE31DA32}" srcOrd="0" destOrd="3" presId="urn:microsoft.com/office/officeart/2005/8/layout/chevron2"/>
    <dgm:cxn modelId="{8A6314C7-6517-4C19-AACD-04324C8984F2}" type="presOf" srcId="{17583850-CB61-4398-A1B5-59EA4FF93063}" destId="{6152BE4B-FD4C-4F80-9ECA-C848BE31DA32}" srcOrd="0" destOrd="2" presId="urn:microsoft.com/office/officeart/2005/8/layout/chevron2"/>
    <dgm:cxn modelId="{775019C9-6B74-447C-A70B-6FD21FFD8D92}" srcId="{70CE4CFE-B34B-4CE8-B531-3C555E3DD4AE}" destId="{4B734F7F-D9F3-4867-9E11-24068B280091}" srcOrd="0" destOrd="0" parTransId="{F7FE5A2B-B5A2-42CC-8BD1-B9C3819990C1}" sibTransId="{C674DC4E-94C1-43CB-A878-095C56C6C2C9}"/>
    <dgm:cxn modelId="{7B809CE1-0472-4784-928B-D96880ED8384}" type="presOf" srcId="{08F00933-DD36-459E-8818-0B4D3EC37E9D}" destId="{F96AEDD7-8104-4D7A-BEA8-E16343AB0A27}" srcOrd="0" destOrd="0" presId="urn:microsoft.com/office/officeart/2005/8/layout/chevron2"/>
    <dgm:cxn modelId="{F5BE68EA-3C6F-42C6-84D2-7F39171F508A}" srcId="{70CE4CFE-B34B-4CE8-B531-3C555E3DD4AE}" destId="{17583850-CB61-4398-A1B5-59EA4FF93063}" srcOrd="2" destOrd="0" parTransId="{AAD0AC78-F31B-4AC8-9D9D-7E0C79827252}" sibTransId="{57AE107C-12E0-4DEF-9E59-9977D6222B05}"/>
    <dgm:cxn modelId="{7560E8FE-3F06-4930-B306-2C51456EB1AF}" type="presOf" srcId="{69D55F37-0DD3-4BEF-801E-57F46A8F259E}" destId="{1D433E48-B28C-459A-B1B0-E924910D2175}" srcOrd="0" destOrd="1" presId="urn:microsoft.com/office/officeart/2005/8/layout/chevron2"/>
    <dgm:cxn modelId="{5B44DE30-4D46-484E-8CD8-8B544B613685}" type="presParOf" srcId="{F96AEDD7-8104-4D7A-BEA8-E16343AB0A27}" destId="{28FBE21C-2D31-443A-A9E0-35394D127959}" srcOrd="0" destOrd="0" presId="urn:microsoft.com/office/officeart/2005/8/layout/chevron2"/>
    <dgm:cxn modelId="{77D638A3-74E0-4181-A949-919A71ACEA6F}" type="presParOf" srcId="{28FBE21C-2D31-443A-A9E0-35394D127959}" destId="{0E4E17D6-7E16-4129-95B9-4FE13926FCED}" srcOrd="0" destOrd="0" presId="urn:microsoft.com/office/officeart/2005/8/layout/chevron2"/>
    <dgm:cxn modelId="{2D7C68B4-E596-4C11-BB81-03167594CE02}" type="presParOf" srcId="{28FBE21C-2D31-443A-A9E0-35394D127959}" destId="{6152BE4B-FD4C-4F80-9ECA-C848BE31DA32}" srcOrd="1" destOrd="0" presId="urn:microsoft.com/office/officeart/2005/8/layout/chevron2"/>
    <dgm:cxn modelId="{347AA947-D9E4-40E8-B6F2-BEEA1516B44C}" type="presParOf" srcId="{F96AEDD7-8104-4D7A-BEA8-E16343AB0A27}" destId="{6F4DF4E6-66BC-4545-AF12-E050DC9EA7BA}" srcOrd="1" destOrd="0" presId="urn:microsoft.com/office/officeart/2005/8/layout/chevron2"/>
    <dgm:cxn modelId="{A7334458-0D64-4786-A7BF-626DF44A28F1}" type="presParOf" srcId="{F96AEDD7-8104-4D7A-BEA8-E16343AB0A27}" destId="{21927AA8-190D-4C49-BA98-8A55FF7AFC23}" srcOrd="2" destOrd="0" presId="urn:microsoft.com/office/officeart/2005/8/layout/chevron2"/>
    <dgm:cxn modelId="{826B852F-5608-4D0F-A48B-719CD0FEDAE7}" type="presParOf" srcId="{21927AA8-190D-4C49-BA98-8A55FF7AFC23}" destId="{D78BFAF4-5895-4D46-816C-ED27B2024A43}" srcOrd="0" destOrd="0" presId="urn:microsoft.com/office/officeart/2005/8/layout/chevron2"/>
    <dgm:cxn modelId="{DE150085-21B9-48A8-BE8E-A3FEDD097CB9}" type="presParOf" srcId="{21927AA8-190D-4C49-BA98-8A55FF7AFC23}" destId="{1D433E48-B28C-459A-B1B0-E924910D2175}" srcOrd="1" destOrd="0" presId="urn:microsoft.com/office/officeart/2005/8/layout/chevron2"/>
    <dgm:cxn modelId="{3B386E85-AC74-4962-A2FE-A79A75E8A0F5}" type="presParOf" srcId="{F96AEDD7-8104-4D7A-BEA8-E16343AB0A27}" destId="{586E0410-4D3F-4AB0-8C89-DBD09C298993}" srcOrd="3" destOrd="0" presId="urn:microsoft.com/office/officeart/2005/8/layout/chevron2"/>
    <dgm:cxn modelId="{DAD94114-D8F2-4F8C-B60C-FB8892AB8AE4}" type="presParOf" srcId="{F96AEDD7-8104-4D7A-BEA8-E16343AB0A27}" destId="{EF77E5A4-6EC4-4AD6-B270-52966220BE29}" srcOrd="4" destOrd="0" presId="urn:microsoft.com/office/officeart/2005/8/layout/chevron2"/>
    <dgm:cxn modelId="{1CBAD390-9827-4C3E-A3F9-166B71CB4A93}" type="presParOf" srcId="{EF77E5A4-6EC4-4AD6-B270-52966220BE29}" destId="{4D249157-FB5C-4B5A-A601-E83DF6FE5797}" srcOrd="0" destOrd="0" presId="urn:microsoft.com/office/officeart/2005/8/layout/chevron2"/>
    <dgm:cxn modelId="{022C237D-0AB8-42AF-891E-6FE1EADED0BE}" type="presParOf" srcId="{EF77E5A4-6EC4-4AD6-B270-52966220BE29}" destId="{8ABF569F-E72E-42E4-938D-DD03FF4E57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ED7F28-50C3-4EA2-AB38-273D507CE31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A454B9C-4C6D-409A-842C-C78FCAAC688C}">
      <dgm:prSet custT="1"/>
      <dgm:spPr/>
      <dgm:t>
        <a:bodyPr/>
        <a:lstStyle/>
        <a:p>
          <a:pPr rtl="0"/>
          <a:r>
            <a:rPr lang="nl-NL" sz="2400" b="1"/>
            <a:t>Data variaties</a:t>
          </a:r>
          <a:endParaRPr lang="nl-NL" sz="2400"/>
        </a:p>
      </dgm:t>
    </dgm:pt>
    <dgm:pt modelId="{CEBB5CB0-CED1-4C9C-9AA2-0010FAEE5512}" type="parTrans" cxnId="{26AA9B01-80E8-4266-9F7F-82B642B7487E}">
      <dgm:prSet/>
      <dgm:spPr/>
      <dgm:t>
        <a:bodyPr/>
        <a:lstStyle/>
        <a:p>
          <a:endParaRPr lang="nl-NL"/>
        </a:p>
      </dgm:t>
    </dgm:pt>
    <dgm:pt modelId="{FEC285A3-BBD2-4E11-8F52-D61E48C62220}" type="sibTrans" cxnId="{26AA9B01-80E8-4266-9F7F-82B642B7487E}">
      <dgm:prSet/>
      <dgm:spPr/>
      <dgm:t>
        <a:bodyPr/>
        <a:lstStyle/>
        <a:p>
          <a:endParaRPr lang="nl-NL"/>
        </a:p>
      </dgm:t>
    </dgm:pt>
    <dgm:pt modelId="{D18CBF45-71AC-42CE-854A-24BF70BE026B}">
      <dgm:prSet custT="1"/>
      <dgm:spPr/>
      <dgm:t>
        <a:bodyPr/>
        <a:lstStyle/>
        <a:p>
          <a:pPr rtl="0"/>
          <a:r>
            <a:rPr lang="nl-NL" sz="1600" b="1"/>
            <a:t>Interface definities</a:t>
          </a:r>
          <a:endParaRPr lang="nl-NL" sz="1600"/>
        </a:p>
      </dgm:t>
    </dgm:pt>
    <dgm:pt modelId="{2125EBD2-C397-450B-B3D3-4BBE66F2D5D3}" type="parTrans" cxnId="{F52B873D-B689-483C-8DDC-B4297FE965CB}">
      <dgm:prSet/>
      <dgm:spPr/>
      <dgm:t>
        <a:bodyPr/>
        <a:lstStyle/>
        <a:p>
          <a:endParaRPr lang="nl-NL"/>
        </a:p>
      </dgm:t>
    </dgm:pt>
    <dgm:pt modelId="{CC8645BF-DFF8-4185-B81C-AC5127A812D0}" type="sibTrans" cxnId="{F52B873D-B689-483C-8DDC-B4297FE965CB}">
      <dgm:prSet/>
      <dgm:spPr/>
      <dgm:t>
        <a:bodyPr/>
        <a:lstStyle/>
        <a:p>
          <a:endParaRPr lang="nl-NL"/>
        </a:p>
      </dgm:t>
    </dgm:pt>
    <dgm:pt modelId="{BE054257-E69E-4EE5-8583-B8D97A0F1842}">
      <dgm:prSet custT="1"/>
      <dgm:spPr/>
      <dgm:t>
        <a:bodyPr/>
        <a:lstStyle/>
        <a:p>
          <a:pPr rtl="0"/>
          <a:r>
            <a:rPr lang="nl-NL" sz="1600" b="1"/>
            <a:t>Analyse concrete input-files</a:t>
          </a:r>
          <a:endParaRPr lang="nl-NL" sz="1600"/>
        </a:p>
      </dgm:t>
    </dgm:pt>
    <dgm:pt modelId="{C8A9C26C-9CD8-43E5-83F4-6E3B7A57EEF3}" type="parTrans" cxnId="{4108E067-F5D7-488E-AD6D-4F36F3608562}">
      <dgm:prSet/>
      <dgm:spPr/>
      <dgm:t>
        <a:bodyPr/>
        <a:lstStyle/>
        <a:p>
          <a:endParaRPr lang="nl-NL"/>
        </a:p>
      </dgm:t>
    </dgm:pt>
    <dgm:pt modelId="{15326D18-9545-4398-A921-5C418A6737D5}" type="sibTrans" cxnId="{4108E067-F5D7-488E-AD6D-4F36F3608562}">
      <dgm:prSet/>
      <dgm:spPr/>
      <dgm:t>
        <a:bodyPr/>
        <a:lstStyle/>
        <a:p>
          <a:endParaRPr lang="nl-NL"/>
        </a:p>
      </dgm:t>
    </dgm:pt>
    <dgm:pt modelId="{F35B1BC9-8248-431B-9BC6-267B4C06BA75}">
      <dgm:prSet custT="1"/>
      <dgm:spPr/>
      <dgm:t>
        <a:bodyPr/>
        <a:lstStyle/>
        <a:p>
          <a:pPr rtl="0"/>
          <a:r>
            <a:rPr lang="nl-NL" sz="1600" b="1"/>
            <a:t>Verwerken production feed</a:t>
          </a:r>
          <a:endParaRPr lang="nl-NL" sz="1600"/>
        </a:p>
      </dgm:t>
    </dgm:pt>
    <dgm:pt modelId="{370063F3-F8EF-4DC7-9711-C6E4E5058571}" type="parTrans" cxnId="{10A4D0F1-04B1-4F7F-B45E-8572375619DA}">
      <dgm:prSet/>
      <dgm:spPr/>
      <dgm:t>
        <a:bodyPr/>
        <a:lstStyle/>
        <a:p>
          <a:endParaRPr lang="nl-NL"/>
        </a:p>
      </dgm:t>
    </dgm:pt>
    <dgm:pt modelId="{71BB3FB3-F90C-41DF-93C3-DF0EEFF588EF}" type="sibTrans" cxnId="{10A4D0F1-04B1-4F7F-B45E-8572375619DA}">
      <dgm:prSet/>
      <dgm:spPr/>
      <dgm:t>
        <a:bodyPr/>
        <a:lstStyle/>
        <a:p>
          <a:endParaRPr lang="nl-NL"/>
        </a:p>
      </dgm:t>
    </dgm:pt>
    <dgm:pt modelId="{B9A91923-D3E8-420A-BDB9-D4F23F98B715}">
      <dgm:prSet custT="1"/>
      <dgm:spPr/>
      <dgm:t>
        <a:bodyPr/>
        <a:lstStyle/>
        <a:p>
          <a:pPr rtl="0"/>
          <a:r>
            <a:rPr lang="nl-NL" sz="2400" b="1"/>
            <a:t>Proces flow</a:t>
          </a:r>
          <a:endParaRPr lang="nl-NL" sz="2400"/>
        </a:p>
      </dgm:t>
    </dgm:pt>
    <dgm:pt modelId="{24FEBF71-10D6-49EF-8DE6-F4BFBC3A57CF}" type="parTrans" cxnId="{43BD37AD-5B11-4B21-9FE2-76C38A828A00}">
      <dgm:prSet/>
      <dgm:spPr/>
      <dgm:t>
        <a:bodyPr/>
        <a:lstStyle/>
        <a:p>
          <a:endParaRPr lang="nl-NL"/>
        </a:p>
      </dgm:t>
    </dgm:pt>
    <dgm:pt modelId="{009B0CF9-6EF3-415D-A3A6-7404AAC6DAA8}" type="sibTrans" cxnId="{43BD37AD-5B11-4B21-9FE2-76C38A828A00}">
      <dgm:prSet/>
      <dgm:spPr/>
      <dgm:t>
        <a:bodyPr/>
        <a:lstStyle/>
        <a:p>
          <a:endParaRPr lang="nl-NL"/>
        </a:p>
      </dgm:t>
    </dgm:pt>
    <dgm:pt modelId="{E985912A-F8CA-4636-ACC1-0E011CAEF281}">
      <dgm:prSet custT="1"/>
      <dgm:spPr/>
      <dgm:t>
        <a:bodyPr/>
        <a:lstStyle/>
        <a:p>
          <a:pPr rtl="0"/>
          <a:r>
            <a:rPr lang="nl-NL" sz="1600" b="1"/>
            <a:t>Use Case paden</a:t>
          </a:r>
          <a:endParaRPr lang="nl-NL" sz="1600"/>
        </a:p>
      </dgm:t>
    </dgm:pt>
    <dgm:pt modelId="{241C0913-9870-40B2-AB8A-6F0FBA358583}" type="parTrans" cxnId="{B59B6CDE-A6F8-4D0C-8B55-9552F60AFF28}">
      <dgm:prSet/>
      <dgm:spPr/>
      <dgm:t>
        <a:bodyPr/>
        <a:lstStyle/>
        <a:p>
          <a:endParaRPr lang="nl-NL"/>
        </a:p>
      </dgm:t>
    </dgm:pt>
    <dgm:pt modelId="{4FB9BD6D-60AA-4F37-A2D5-C5E71978D4B0}" type="sibTrans" cxnId="{B59B6CDE-A6F8-4D0C-8B55-9552F60AFF28}">
      <dgm:prSet/>
      <dgm:spPr/>
      <dgm:t>
        <a:bodyPr/>
        <a:lstStyle/>
        <a:p>
          <a:endParaRPr lang="nl-NL"/>
        </a:p>
      </dgm:t>
    </dgm:pt>
    <dgm:pt modelId="{700F2417-BECF-4044-85BA-4B18D4880C56}">
      <dgm:prSet custT="1"/>
      <dgm:spPr/>
      <dgm:t>
        <a:bodyPr/>
        <a:lstStyle/>
        <a:p>
          <a:pPr rtl="0"/>
          <a:r>
            <a:rPr lang="nl-NL" sz="1600" b="1"/>
            <a:t>Fail-over situaties</a:t>
          </a:r>
          <a:endParaRPr lang="nl-NL" sz="1600"/>
        </a:p>
      </dgm:t>
    </dgm:pt>
    <dgm:pt modelId="{C6E05314-5104-4180-BB82-7E1E5C9F74A1}" type="parTrans" cxnId="{EEDA2F3F-5AAC-4DF6-977D-21DBC5A025EE}">
      <dgm:prSet/>
      <dgm:spPr/>
      <dgm:t>
        <a:bodyPr/>
        <a:lstStyle/>
        <a:p>
          <a:endParaRPr lang="nl-NL"/>
        </a:p>
      </dgm:t>
    </dgm:pt>
    <dgm:pt modelId="{15CA1A8F-EC51-4081-A655-00D1FFC5ABBB}" type="sibTrans" cxnId="{EEDA2F3F-5AAC-4DF6-977D-21DBC5A025EE}">
      <dgm:prSet/>
      <dgm:spPr/>
      <dgm:t>
        <a:bodyPr/>
        <a:lstStyle/>
        <a:p>
          <a:endParaRPr lang="nl-NL"/>
        </a:p>
      </dgm:t>
    </dgm:pt>
    <dgm:pt modelId="{A79EAD23-B246-4557-B7DE-B67C864995CE}">
      <dgm:prSet custT="1"/>
      <dgm:spPr/>
      <dgm:t>
        <a:bodyPr/>
        <a:lstStyle/>
        <a:p>
          <a:pPr rtl="0"/>
          <a:r>
            <a:rPr lang="nl-NL" sz="1600" b="1"/>
            <a:t>Beheer-activiteiten</a:t>
          </a:r>
          <a:endParaRPr lang="nl-NL" sz="1600"/>
        </a:p>
      </dgm:t>
    </dgm:pt>
    <dgm:pt modelId="{D645B281-DFD8-4054-92B4-C6BCE7988CD5}" type="parTrans" cxnId="{5C0095BA-EE17-4931-B637-BC7D93CFA706}">
      <dgm:prSet/>
      <dgm:spPr/>
      <dgm:t>
        <a:bodyPr/>
        <a:lstStyle/>
        <a:p>
          <a:endParaRPr lang="nl-NL"/>
        </a:p>
      </dgm:t>
    </dgm:pt>
    <dgm:pt modelId="{1D1C0746-8E86-4A46-A1CC-FC8CE2183D6D}" type="sibTrans" cxnId="{5C0095BA-EE17-4931-B637-BC7D93CFA706}">
      <dgm:prSet/>
      <dgm:spPr/>
      <dgm:t>
        <a:bodyPr/>
        <a:lstStyle/>
        <a:p>
          <a:endParaRPr lang="nl-NL"/>
        </a:p>
      </dgm:t>
    </dgm:pt>
    <dgm:pt modelId="{885DA6BE-DF67-4531-A43B-A3D38DB0CDA0}" type="pres">
      <dgm:prSet presAssocID="{6FED7F28-50C3-4EA2-AB38-273D507CE311}" presName="Name0" presStyleCnt="0">
        <dgm:presLayoutVars>
          <dgm:dir/>
          <dgm:animLvl val="lvl"/>
          <dgm:resizeHandles val="exact"/>
        </dgm:presLayoutVars>
      </dgm:prSet>
      <dgm:spPr/>
    </dgm:pt>
    <dgm:pt modelId="{EC414D7E-EA93-4BB8-84F6-1987422EDA04}" type="pres">
      <dgm:prSet presAssocID="{5A454B9C-4C6D-409A-842C-C78FCAAC688C}" presName="linNode" presStyleCnt="0"/>
      <dgm:spPr/>
    </dgm:pt>
    <dgm:pt modelId="{6795C3F0-FE95-49DB-A13C-4D5820470595}" type="pres">
      <dgm:prSet presAssocID="{5A454B9C-4C6D-409A-842C-C78FCAAC688C}" presName="parentText" presStyleLbl="node1" presStyleIdx="0" presStyleCnt="2" custScaleX="74173" custScaleY="26393" custLinFactNeighborX="-18311" custLinFactNeighborY="-9274">
        <dgm:presLayoutVars>
          <dgm:chMax val="1"/>
          <dgm:bulletEnabled val="1"/>
        </dgm:presLayoutVars>
      </dgm:prSet>
      <dgm:spPr/>
    </dgm:pt>
    <dgm:pt modelId="{C57C03BC-E3C9-4363-9CB0-8BA03917510B}" type="pres">
      <dgm:prSet presAssocID="{5A454B9C-4C6D-409A-842C-C78FCAAC688C}" presName="descendantText" presStyleLbl="alignAccFollowNode1" presStyleIdx="0" presStyleCnt="2" custScaleX="74173" custScaleY="26393" custLinFactNeighborX="-35382" custLinFactNeighborY="-11591">
        <dgm:presLayoutVars>
          <dgm:bulletEnabled val="1"/>
        </dgm:presLayoutVars>
      </dgm:prSet>
      <dgm:spPr/>
    </dgm:pt>
    <dgm:pt modelId="{9D7DA42B-DB92-4630-826B-F2DCA9407CD1}" type="pres">
      <dgm:prSet presAssocID="{FEC285A3-BBD2-4E11-8F52-D61E48C62220}" presName="sp" presStyleCnt="0"/>
      <dgm:spPr/>
    </dgm:pt>
    <dgm:pt modelId="{0C6CE972-2CA7-41C5-8436-84361EE3E240}" type="pres">
      <dgm:prSet presAssocID="{B9A91923-D3E8-420A-BDB9-D4F23F98B715}" presName="linNode" presStyleCnt="0"/>
      <dgm:spPr/>
    </dgm:pt>
    <dgm:pt modelId="{6C28120E-52D9-414D-9BD5-04189C094A2E}" type="pres">
      <dgm:prSet presAssocID="{B9A91923-D3E8-420A-BDB9-D4F23F98B715}" presName="parentText" presStyleLbl="node1" presStyleIdx="1" presStyleCnt="2" custScaleX="74173" custScaleY="26393" custLinFactNeighborX="-18311" custLinFactNeighborY="-9274">
        <dgm:presLayoutVars>
          <dgm:chMax val="1"/>
          <dgm:bulletEnabled val="1"/>
        </dgm:presLayoutVars>
      </dgm:prSet>
      <dgm:spPr/>
    </dgm:pt>
    <dgm:pt modelId="{F90D6424-70F9-4D38-88B1-9C147E165E70}" type="pres">
      <dgm:prSet presAssocID="{B9A91923-D3E8-420A-BDB9-D4F23F98B715}" presName="descendantText" presStyleLbl="alignAccFollowNode1" presStyleIdx="1" presStyleCnt="2" custScaleX="74173" custScaleY="26393" custLinFactNeighborX="-35382" custLinFactNeighborY="-11591">
        <dgm:presLayoutVars>
          <dgm:bulletEnabled val="1"/>
        </dgm:presLayoutVars>
      </dgm:prSet>
      <dgm:spPr/>
    </dgm:pt>
  </dgm:ptLst>
  <dgm:cxnLst>
    <dgm:cxn modelId="{26AA9B01-80E8-4266-9F7F-82B642B7487E}" srcId="{6FED7F28-50C3-4EA2-AB38-273D507CE311}" destId="{5A454B9C-4C6D-409A-842C-C78FCAAC688C}" srcOrd="0" destOrd="0" parTransId="{CEBB5CB0-CED1-4C9C-9AA2-0010FAEE5512}" sibTransId="{FEC285A3-BBD2-4E11-8F52-D61E48C62220}"/>
    <dgm:cxn modelId="{79CF0F2E-ED59-436D-A6D5-442C15132BA4}" type="presOf" srcId="{6FED7F28-50C3-4EA2-AB38-273D507CE311}" destId="{885DA6BE-DF67-4531-A43B-A3D38DB0CDA0}" srcOrd="0" destOrd="0" presId="urn:microsoft.com/office/officeart/2005/8/layout/vList5"/>
    <dgm:cxn modelId="{F52B873D-B689-483C-8DDC-B4297FE965CB}" srcId="{5A454B9C-4C6D-409A-842C-C78FCAAC688C}" destId="{D18CBF45-71AC-42CE-854A-24BF70BE026B}" srcOrd="0" destOrd="0" parTransId="{2125EBD2-C397-450B-B3D3-4BBE66F2D5D3}" sibTransId="{CC8645BF-DFF8-4185-B81C-AC5127A812D0}"/>
    <dgm:cxn modelId="{EEDA2F3F-5AAC-4DF6-977D-21DBC5A025EE}" srcId="{B9A91923-D3E8-420A-BDB9-D4F23F98B715}" destId="{700F2417-BECF-4044-85BA-4B18D4880C56}" srcOrd="1" destOrd="0" parTransId="{C6E05314-5104-4180-BB82-7E1E5C9F74A1}" sibTransId="{15CA1A8F-EC51-4081-A655-00D1FFC5ABBB}"/>
    <dgm:cxn modelId="{4108E067-F5D7-488E-AD6D-4F36F3608562}" srcId="{5A454B9C-4C6D-409A-842C-C78FCAAC688C}" destId="{BE054257-E69E-4EE5-8583-B8D97A0F1842}" srcOrd="1" destOrd="0" parTransId="{C8A9C26C-9CD8-43E5-83F4-6E3B7A57EEF3}" sibTransId="{15326D18-9545-4398-A921-5C418A6737D5}"/>
    <dgm:cxn modelId="{66C1AB6F-A7BD-4B7B-A8C6-AAC138FA409F}" type="presOf" srcId="{5A454B9C-4C6D-409A-842C-C78FCAAC688C}" destId="{6795C3F0-FE95-49DB-A13C-4D5820470595}" srcOrd="0" destOrd="0" presId="urn:microsoft.com/office/officeart/2005/8/layout/vList5"/>
    <dgm:cxn modelId="{87DFBC8E-F478-478E-8B30-6A3B1865AA61}" type="presOf" srcId="{700F2417-BECF-4044-85BA-4B18D4880C56}" destId="{F90D6424-70F9-4D38-88B1-9C147E165E70}" srcOrd="0" destOrd="1" presId="urn:microsoft.com/office/officeart/2005/8/layout/vList5"/>
    <dgm:cxn modelId="{BE0D8294-1686-4A92-80A3-0CD6262D7C02}" type="presOf" srcId="{D18CBF45-71AC-42CE-854A-24BF70BE026B}" destId="{C57C03BC-E3C9-4363-9CB0-8BA03917510B}" srcOrd="0" destOrd="0" presId="urn:microsoft.com/office/officeart/2005/8/layout/vList5"/>
    <dgm:cxn modelId="{D28211A0-145F-4DAA-B687-6F5D9C55B0AE}" type="presOf" srcId="{A79EAD23-B246-4557-B7DE-B67C864995CE}" destId="{F90D6424-70F9-4D38-88B1-9C147E165E70}" srcOrd="0" destOrd="2" presId="urn:microsoft.com/office/officeart/2005/8/layout/vList5"/>
    <dgm:cxn modelId="{43BD37AD-5B11-4B21-9FE2-76C38A828A00}" srcId="{6FED7F28-50C3-4EA2-AB38-273D507CE311}" destId="{B9A91923-D3E8-420A-BDB9-D4F23F98B715}" srcOrd="1" destOrd="0" parTransId="{24FEBF71-10D6-49EF-8DE6-F4BFBC3A57CF}" sibTransId="{009B0CF9-6EF3-415D-A3A6-7404AAC6DAA8}"/>
    <dgm:cxn modelId="{5C0095BA-EE17-4931-B637-BC7D93CFA706}" srcId="{B9A91923-D3E8-420A-BDB9-D4F23F98B715}" destId="{A79EAD23-B246-4557-B7DE-B67C864995CE}" srcOrd="2" destOrd="0" parTransId="{D645B281-DFD8-4054-92B4-C6BCE7988CD5}" sibTransId="{1D1C0746-8E86-4A46-A1CC-FC8CE2183D6D}"/>
    <dgm:cxn modelId="{4B5358CE-B75E-4EB1-98A8-8D8886186255}" type="presOf" srcId="{BE054257-E69E-4EE5-8583-B8D97A0F1842}" destId="{C57C03BC-E3C9-4363-9CB0-8BA03917510B}" srcOrd="0" destOrd="1" presId="urn:microsoft.com/office/officeart/2005/8/layout/vList5"/>
    <dgm:cxn modelId="{7D11F9DA-E0B7-4251-BE13-0490804ACA87}" type="presOf" srcId="{B9A91923-D3E8-420A-BDB9-D4F23F98B715}" destId="{6C28120E-52D9-414D-9BD5-04189C094A2E}" srcOrd="0" destOrd="0" presId="urn:microsoft.com/office/officeart/2005/8/layout/vList5"/>
    <dgm:cxn modelId="{47FD9BDC-9FBD-45A8-A35F-E0CBA039012B}" type="presOf" srcId="{E985912A-F8CA-4636-ACC1-0E011CAEF281}" destId="{F90D6424-70F9-4D38-88B1-9C147E165E70}" srcOrd="0" destOrd="0" presId="urn:microsoft.com/office/officeart/2005/8/layout/vList5"/>
    <dgm:cxn modelId="{B59B6CDE-A6F8-4D0C-8B55-9552F60AFF28}" srcId="{B9A91923-D3E8-420A-BDB9-D4F23F98B715}" destId="{E985912A-F8CA-4636-ACC1-0E011CAEF281}" srcOrd="0" destOrd="0" parTransId="{241C0913-9870-40B2-AB8A-6F0FBA358583}" sibTransId="{4FB9BD6D-60AA-4F37-A2D5-C5E71978D4B0}"/>
    <dgm:cxn modelId="{10A4D0F1-04B1-4F7F-B45E-8572375619DA}" srcId="{5A454B9C-4C6D-409A-842C-C78FCAAC688C}" destId="{F35B1BC9-8248-431B-9BC6-267B4C06BA75}" srcOrd="2" destOrd="0" parTransId="{370063F3-F8EF-4DC7-9711-C6E4E5058571}" sibTransId="{71BB3FB3-F90C-41DF-93C3-DF0EEFF588EF}"/>
    <dgm:cxn modelId="{A1D014F8-4614-43F1-82B1-EFA38950FFD0}" type="presOf" srcId="{F35B1BC9-8248-431B-9BC6-267B4C06BA75}" destId="{C57C03BC-E3C9-4363-9CB0-8BA03917510B}" srcOrd="0" destOrd="2" presId="urn:microsoft.com/office/officeart/2005/8/layout/vList5"/>
    <dgm:cxn modelId="{C0ED3BB6-FEF3-42A5-9E7B-6EFF937BDE84}" type="presParOf" srcId="{885DA6BE-DF67-4531-A43B-A3D38DB0CDA0}" destId="{EC414D7E-EA93-4BB8-84F6-1987422EDA04}" srcOrd="0" destOrd="0" presId="urn:microsoft.com/office/officeart/2005/8/layout/vList5"/>
    <dgm:cxn modelId="{9C0AF2F1-1018-4145-B4A9-E00DD9B1BAE7}" type="presParOf" srcId="{EC414D7E-EA93-4BB8-84F6-1987422EDA04}" destId="{6795C3F0-FE95-49DB-A13C-4D5820470595}" srcOrd="0" destOrd="0" presId="urn:microsoft.com/office/officeart/2005/8/layout/vList5"/>
    <dgm:cxn modelId="{F898F53D-0EB1-4327-A45F-D6AFAD9DC47C}" type="presParOf" srcId="{EC414D7E-EA93-4BB8-84F6-1987422EDA04}" destId="{C57C03BC-E3C9-4363-9CB0-8BA03917510B}" srcOrd="1" destOrd="0" presId="urn:microsoft.com/office/officeart/2005/8/layout/vList5"/>
    <dgm:cxn modelId="{0F85E315-AAF1-4D59-8EA8-F117DAECB35F}" type="presParOf" srcId="{885DA6BE-DF67-4531-A43B-A3D38DB0CDA0}" destId="{9D7DA42B-DB92-4630-826B-F2DCA9407CD1}" srcOrd="1" destOrd="0" presId="urn:microsoft.com/office/officeart/2005/8/layout/vList5"/>
    <dgm:cxn modelId="{74FB4AED-1E62-4595-AED2-661066EC326D}" type="presParOf" srcId="{885DA6BE-DF67-4531-A43B-A3D38DB0CDA0}" destId="{0C6CE972-2CA7-41C5-8436-84361EE3E240}" srcOrd="2" destOrd="0" presId="urn:microsoft.com/office/officeart/2005/8/layout/vList5"/>
    <dgm:cxn modelId="{7CAB71C2-2840-46CA-BDB7-3CD221F3B887}" type="presParOf" srcId="{0C6CE972-2CA7-41C5-8436-84361EE3E240}" destId="{6C28120E-52D9-414D-9BD5-04189C094A2E}" srcOrd="0" destOrd="0" presId="urn:microsoft.com/office/officeart/2005/8/layout/vList5"/>
    <dgm:cxn modelId="{49CF86F3-B384-4EFE-BB23-8D4A3081EED3}" type="presParOf" srcId="{0C6CE972-2CA7-41C5-8436-84361EE3E240}" destId="{F90D6424-70F9-4D38-88B1-9C147E165E7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F00933-DD36-459E-8818-0B4D3EC37E9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0CE4CFE-B34B-4CE8-B531-3C555E3DD4AE}">
      <dgm:prSet/>
      <dgm:spPr/>
      <dgm:t>
        <a:bodyPr/>
        <a:lstStyle/>
        <a:p>
          <a:pPr rtl="0"/>
          <a:r>
            <a:rPr lang="nl-NL" b="1"/>
            <a:t>Happy flow scenario’s</a:t>
          </a:r>
          <a:endParaRPr lang="nl-NL"/>
        </a:p>
      </dgm:t>
    </dgm:pt>
    <dgm:pt modelId="{C90BE0C9-C04A-494B-A52D-6B6BBA631DFB}" type="parTrans" cxnId="{0C1B113C-178C-44E4-9579-697B48A62632}">
      <dgm:prSet/>
      <dgm:spPr/>
      <dgm:t>
        <a:bodyPr/>
        <a:lstStyle/>
        <a:p>
          <a:endParaRPr lang="nl-NL"/>
        </a:p>
      </dgm:t>
    </dgm:pt>
    <dgm:pt modelId="{D5340F8E-8C8B-44DB-AEE6-A667A63DA0B5}" type="sibTrans" cxnId="{0C1B113C-178C-44E4-9579-697B48A62632}">
      <dgm:prSet/>
      <dgm:spPr/>
      <dgm:t>
        <a:bodyPr/>
        <a:lstStyle/>
        <a:p>
          <a:endParaRPr lang="nl-NL"/>
        </a:p>
      </dgm:t>
    </dgm:pt>
    <dgm:pt modelId="{50A08027-0374-4218-8078-161168168F2A}">
      <dgm:prSet/>
      <dgm:spPr/>
      <dgm:t>
        <a:bodyPr/>
        <a:lstStyle/>
        <a:p>
          <a:pPr rtl="0"/>
          <a:r>
            <a:rPr lang="nl-NL" b="1"/>
            <a:t>Live scenario’s</a:t>
          </a:r>
          <a:endParaRPr lang="nl-NL"/>
        </a:p>
      </dgm:t>
    </dgm:pt>
    <dgm:pt modelId="{37684A1C-73F6-471C-8755-9A44DE60C098}" type="parTrans" cxnId="{136A2879-5EAC-4F2C-8288-8C2319525E85}">
      <dgm:prSet/>
      <dgm:spPr/>
      <dgm:t>
        <a:bodyPr/>
        <a:lstStyle/>
        <a:p>
          <a:endParaRPr lang="nl-NL"/>
        </a:p>
      </dgm:t>
    </dgm:pt>
    <dgm:pt modelId="{972533DE-8F7A-435A-8923-CB3AE6E8A9A7}" type="sibTrans" cxnId="{136A2879-5EAC-4F2C-8288-8C2319525E85}">
      <dgm:prSet/>
      <dgm:spPr/>
      <dgm:t>
        <a:bodyPr/>
        <a:lstStyle/>
        <a:p>
          <a:endParaRPr lang="nl-NL"/>
        </a:p>
      </dgm:t>
    </dgm:pt>
    <dgm:pt modelId="{69D55F37-0DD3-4BEF-801E-57F46A8F259E}">
      <dgm:prSet custT="1"/>
      <dgm:spPr/>
      <dgm:t>
        <a:bodyPr/>
        <a:lstStyle/>
        <a:p>
          <a:pPr rtl="0"/>
          <a:r>
            <a:rPr lang="nl-NL" sz="1400" b="1" dirty="0"/>
            <a:t>Live </a:t>
          </a:r>
          <a:r>
            <a:rPr lang="nl-NL" sz="1400" b="1" dirty="0" err="1"/>
            <a:t>Dagplan</a:t>
          </a:r>
          <a:r>
            <a:rPr lang="nl-NL" sz="1400" b="1" dirty="0"/>
            <a:t> &amp; systeemfiles</a:t>
          </a:r>
          <a:endParaRPr lang="nl-NL" sz="1400" dirty="0"/>
        </a:p>
      </dgm:t>
    </dgm:pt>
    <dgm:pt modelId="{7B2AF20F-E4B8-496B-9484-100DCE43BFA4}" type="parTrans" cxnId="{1475F252-BFD1-4C8C-A2D5-92F358940275}">
      <dgm:prSet/>
      <dgm:spPr/>
      <dgm:t>
        <a:bodyPr/>
        <a:lstStyle/>
        <a:p>
          <a:endParaRPr lang="nl-NL"/>
        </a:p>
      </dgm:t>
    </dgm:pt>
    <dgm:pt modelId="{8AD6DBD4-DC18-4423-8121-A8045C3144C9}" type="sibTrans" cxnId="{1475F252-BFD1-4C8C-A2D5-92F358940275}">
      <dgm:prSet/>
      <dgm:spPr/>
      <dgm:t>
        <a:bodyPr/>
        <a:lstStyle/>
        <a:p>
          <a:endParaRPr lang="nl-NL"/>
        </a:p>
      </dgm:t>
    </dgm:pt>
    <dgm:pt modelId="{AE8F42FA-9B19-4F2A-9965-C4B86F5B1D71}">
      <dgm:prSet custT="1"/>
      <dgm:spPr/>
      <dgm:t>
        <a:bodyPr/>
        <a:lstStyle/>
        <a:p>
          <a:pPr rtl="0"/>
          <a:r>
            <a:rPr lang="nl-NL" sz="1400" b="1"/>
            <a:t>Live input datastromen</a:t>
          </a:r>
          <a:endParaRPr lang="nl-NL" sz="1400"/>
        </a:p>
      </dgm:t>
    </dgm:pt>
    <dgm:pt modelId="{36EE19C7-543D-45B1-BA00-C7CD2A75B1E4}" type="parTrans" cxnId="{B7C59845-CC79-43AF-85C2-ADD1ECE0D5D0}">
      <dgm:prSet/>
      <dgm:spPr/>
      <dgm:t>
        <a:bodyPr/>
        <a:lstStyle/>
        <a:p>
          <a:endParaRPr lang="nl-NL"/>
        </a:p>
      </dgm:t>
    </dgm:pt>
    <dgm:pt modelId="{8A5A48B4-C082-40D0-A850-2C49C9CB74D1}" type="sibTrans" cxnId="{B7C59845-CC79-43AF-85C2-ADD1ECE0D5D0}">
      <dgm:prSet/>
      <dgm:spPr/>
      <dgm:t>
        <a:bodyPr/>
        <a:lstStyle/>
        <a:p>
          <a:endParaRPr lang="nl-NL"/>
        </a:p>
      </dgm:t>
    </dgm:pt>
    <dgm:pt modelId="{803A841D-BF0C-4407-BD34-8ACFAFEDB297}">
      <dgm:prSet/>
      <dgm:spPr/>
      <dgm:t>
        <a:bodyPr/>
        <a:lstStyle/>
        <a:p>
          <a:pPr rtl="0"/>
          <a:r>
            <a:rPr lang="nl-NL" b="1" err="1"/>
            <a:t>Pre-fab</a:t>
          </a:r>
          <a:r>
            <a:rPr lang="nl-NL" b="1"/>
            <a:t> scenario’s</a:t>
          </a:r>
          <a:endParaRPr lang="nl-NL"/>
        </a:p>
      </dgm:t>
    </dgm:pt>
    <dgm:pt modelId="{19410ACC-F95C-46FE-B755-467AC685F465}" type="parTrans" cxnId="{88AED8D8-7D16-4F76-A8BF-4ECD32DDCA13}">
      <dgm:prSet/>
      <dgm:spPr/>
      <dgm:t>
        <a:bodyPr/>
        <a:lstStyle/>
        <a:p>
          <a:endParaRPr lang="nl-NL"/>
        </a:p>
      </dgm:t>
    </dgm:pt>
    <dgm:pt modelId="{13310A4F-C452-4C19-A032-8F873FFF72E9}" type="sibTrans" cxnId="{88AED8D8-7D16-4F76-A8BF-4ECD32DDCA13}">
      <dgm:prSet/>
      <dgm:spPr/>
      <dgm:t>
        <a:bodyPr/>
        <a:lstStyle/>
        <a:p>
          <a:endParaRPr lang="nl-NL"/>
        </a:p>
      </dgm:t>
    </dgm:pt>
    <dgm:pt modelId="{07F9FFD4-CC91-4FFB-A210-E60D973E9501}">
      <dgm:prSet custT="1"/>
      <dgm:spPr/>
      <dgm:t>
        <a:bodyPr/>
        <a:lstStyle/>
        <a:p>
          <a:pPr rtl="0"/>
          <a:r>
            <a:rPr lang="nl-NL" sz="1400" b="1"/>
            <a:t>Uitvoeren ad-hoc bijsturingsacties op live data (zoals in GAT)</a:t>
          </a:r>
        </a:p>
      </dgm:t>
    </dgm:pt>
    <dgm:pt modelId="{2C3B9FEE-8F29-4853-A01A-62FBB1693EF1}" type="parTrans" cxnId="{4469334D-A93A-446F-810A-E344160E03FD}">
      <dgm:prSet/>
      <dgm:spPr/>
      <dgm:t>
        <a:bodyPr/>
        <a:lstStyle/>
        <a:p>
          <a:endParaRPr lang="nl-NL"/>
        </a:p>
      </dgm:t>
    </dgm:pt>
    <dgm:pt modelId="{D36F4592-DB47-45FB-A74E-9868C7230563}" type="sibTrans" cxnId="{4469334D-A93A-446F-810A-E344160E03FD}">
      <dgm:prSet/>
      <dgm:spPr/>
      <dgm:t>
        <a:bodyPr/>
        <a:lstStyle/>
        <a:p>
          <a:endParaRPr lang="nl-NL"/>
        </a:p>
      </dgm:t>
    </dgm:pt>
    <dgm:pt modelId="{17583850-CB61-4398-A1B5-59EA4FF93063}">
      <dgm:prSet custT="1"/>
      <dgm:spPr/>
      <dgm:t>
        <a:bodyPr/>
        <a:lstStyle/>
        <a:p>
          <a:r>
            <a:rPr lang="nl-NL" sz="1400" b="1"/>
            <a:t>Uitvoeren ‘</a:t>
          </a:r>
          <a:r>
            <a:rPr lang="nl-NL" sz="1400" b="1" err="1"/>
            <a:t>standaard’proces</a:t>
          </a:r>
          <a:r>
            <a:rPr lang="nl-NL" sz="1400" b="1"/>
            <a:t> van Start tot Eind</a:t>
          </a:r>
        </a:p>
      </dgm:t>
    </dgm:pt>
    <dgm:pt modelId="{AAD0AC78-F31B-4AC8-9D9D-7E0C79827252}" type="parTrans" cxnId="{F5BE68EA-3C6F-42C6-84D2-7F39171F508A}">
      <dgm:prSet/>
      <dgm:spPr/>
      <dgm:t>
        <a:bodyPr/>
        <a:lstStyle/>
        <a:p>
          <a:endParaRPr lang="nl-NL"/>
        </a:p>
      </dgm:t>
    </dgm:pt>
    <dgm:pt modelId="{57AE107C-12E0-4DEF-9E59-9977D6222B05}" type="sibTrans" cxnId="{F5BE68EA-3C6F-42C6-84D2-7F39171F508A}">
      <dgm:prSet/>
      <dgm:spPr/>
      <dgm:t>
        <a:bodyPr/>
        <a:lstStyle/>
        <a:p>
          <a:endParaRPr lang="nl-NL"/>
        </a:p>
      </dgm:t>
    </dgm:pt>
    <dgm:pt modelId="{BB520E02-1074-4384-A894-1E18062D6033}">
      <dgm:prSet custT="1"/>
      <dgm:spPr/>
      <dgm:t>
        <a:bodyPr/>
        <a:lstStyle/>
        <a:p>
          <a:pPr rtl="0"/>
          <a:r>
            <a:rPr lang="nl-NL" sz="1400" b="1"/>
            <a:t>Inlezen dag-info t/m aanmaken dienstkaartjes</a:t>
          </a:r>
        </a:p>
      </dgm:t>
    </dgm:pt>
    <dgm:pt modelId="{B13BE3AC-D603-45B3-BF54-A062B1DD6215}" type="parTrans" cxnId="{4F020130-96BC-4BC1-9E56-C16AD21AE829}">
      <dgm:prSet/>
      <dgm:spPr/>
      <dgm:t>
        <a:bodyPr/>
        <a:lstStyle/>
        <a:p>
          <a:endParaRPr lang="nl-NL"/>
        </a:p>
      </dgm:t>
    </dgm:pt>
    <dgm:pt modelId="{480D0D8D-B7AA-48B4-AEF4-FAC8E1E5821A}" type="sibTrans" cxnId="{4F020130-96BC-4BC1-9E56-C16AD21AE829}">
      <dgm:prSet/>
      <dgm:spPr/>
      <dgm:t>
        <a:bodyPr/>
        <a:lstStyle/>
        <a:p>
          <a:endParaRPr lang="nl-NL"/>
        </a:p>
      </dgm:t>
    </dgm:pt>
    <dgm:pt modelId="{C4488173-B35D-4BA4-B76D-CFE8832C2F02}">
      <dgm:prSet custT="1"/>
      <dgm:spPr/>
      <dgm:t>
        <a:bodyPr/>
        <a:lstStyle/>
        <a:p>
          <a:pPr rtl="0"/>
          <a:r>
            <a:rPr lang="nl-NL" sz="1400" b="1"/>
            <a:t>Geen speciale/uitzonderlijke situaties</a:t>
          </a:r>
        </a:p>
      </dgm:t>
    </dgm:pt>
    <dgm:pt modelId="{A7D291EA-CF16-41E8-91AB-29E4C6651AC5}" type="parTrans" cxnId="{42B61214-AF72-4A41-AD45-EB4B867B0EE8}">
      <dgm:prSet/>
      <dgm:spPr/>
      <dgm:t>
        <a:bodyPr/>
        <a:lstStyle/>
        <a:p>
          <a:endParaRPr lang="nl-NL"/>
        </a:p>
      </dgm:t>
    </dgm:pt>
    <dgm:pt modelId="{66265A35-EB0A-411C-B764-0A7554C2F52A}" type="sibTrans" cxnId="{42B61214-AF72-4A41-AD45-EB4B867B0EE8}">
      <dgm:prSet/>
      <dgm:spPr/>
      <dgm:t>
        <a:bodyPr/>
        <a:lstStyle/>
        <a:p>
          <a:endParaRPr lang="nl-NL"/>
        </a:p>
      </dgm:t>
    </dgm:pt>
    <dgm:pt modelId="{79324842-8365-4595-9D5C-2A50203D9C5B}">
      <dgm:prSet custT="1"/>
      <dgm:spPr/>
      <dgm:t>
        <a:bodyPr/>
        <a:lstStyle/>
        <a:p>
          <a:pPr rtl="0"/>
          <a:r>
            <a:rPr lang="nl-NL" sz="1400" b="1" err="1"/>
            <a:t>Pre-fab</a:t>
          </a:r>
          <a:r>
            <a:rPr lang="nl-NL" sz="1400" b="1"/>
            <a:t> data (gefabriceerd voor specifieke testdoelen)</a:t>
          </a:r>
        </a:p>
      </dgm:t>
    </dgm:pt>
    <dgm:pt modelId="{77C5CF87-AE9A-40B1-8EFF-7295D8906D0F}" type="parTrans" cxnId="{8505DDC0-FE19-4EAF-8160-AD78FDE8B518}">
      <dgm:prSet/>
      <dgm:spPr/>
      <dgm:t>
        <a:bodyPr/>
        <a:lstStyle/>
        <a:p>
          <a:endParaRPr lang="nl-NL"/>
        </a:p>
      </dgm:t>
    </dgm:pt>
    <dgm:pt modelId="{93F1A5D9-F3A4-486A-A895-013CDCD2FA59}" type="sibTrans" cxnId="{8505DDC0-FE19-4EAF-8160-AD78FDE8B518}">
      <dgm:prSet/>
      <dgm:spPr/>
      <dgm:t>
        <a:bodyPr/>
        <a:lstStyle/>
        <a:p>
          <a:endParaRPr lang="nl-NL"/>
        </a:p>
      </dgm:t>
    </dgm:pt>
    <dgm:pt modelId="{7AAEEA62-0C8C-4AE7-B95F-C204B1C113B9}">
      <dgm:prSet custT="1"/>
      <dgm:spPr/>
      <dgm:t>
        <a:bodyPr/>
        <a:lstStyle/>
        <a:p>
          <a:pPr rtl="0"/>
          <a:r>
            <a:rPr lang="nl-NL" sz="1400" b="1" dirty="0" err="1"/>
            <a:t>Dagplan</a:t>
          </a:r>
          <a:r>
            <a:rPr lang="nl-NL" sz="1400" b="1" dirty="0"/>
            <a:t> “as is”; systeemfiles ge-</a:t>
          </a:r>
          <a:r>
            <a:rPr lang="nl-NL" sz="1400" b="1" dirty="0" err="1"/>
            <a:t>edit</a:t>
          </a:r>
          <a:endParaRPr lang="nl-NL" sz="1400" b="1" dirty="0"/>
        </a:p>
      </dgm:t>
    </dgm:pt>
    <dgm:pt modelId="{A78B12C6-A8F9-4480-8A13-960DC38D8673}" type="parTrans" cxnId="{A228C469-2EC7-4F3D-A79E-32F18087CD20}">
      <dgm:prSet/>
      <dgm:spPr/>
      <dgm:t>
        <a:bodyPr/>
        <a:lstStyle/>
        <a:p>
          <a:endParaRPr lang="nl-NL"/>
        </a:p>
      </dgm:t>
    </dgm:pt>
    <dgm:pt modelId="{9EBD9E0C-5178-4918-816D-C12927192D60}" type="sibTrans" cxnId="{A228C469-2EC7-4F3D-A79E-32F18087CD20}">
      <dgm:prSet/>
      <dgm:spPr/>
      <dgm:t>
        <a:bodyPr/>
        <a:lstStyle/>
        <a:p>
          <a:endParaRPr lang="nl-NL"/>
        </a:p>
      </dgm:t>
    </dgm:pt>
    <dgm:pt modelId="{979CABE5-14C3-46F9-B5BE-28B65254055A}">
      <dgm:prSet custT="1"/>
      <dgm:spPr/>
      <dgm:t>
        <a:bodyPr/>
        <a:lstStyle/>
        <a:p>
          <a:pPr rtl="0"/>
          <a:r>
            <a:rPr lang="nl-NL" sz="1400" b="1"/>
            <a:t>Uitvoeren van voorbereide ‘</a:t>
          </a:r>
          <a:r>
            <a:rPr lang="nl-NL" sz="1400" b="1" err="1"/>
            <a:t>scripted</a:t>
          </a:r>
          <a:r>
            <a:rPr lang="nl-NL" sz="1400" b="1"/>
            <a:t>’ acties</a:t>
          </a:r>
        </a:p>
      </dgm:t>
    </dgm:pt>
    <dgm:pt modelId="{498CE62A-874A-4279-A6A5-DEEFA8A2598A}" type="parTrans" cxnId="{4948AC34-4874-4968-8301-D576DAC9FB2D}">
      <dgm:prSet/>
      <dgm:spPr/>
      <dgm:t>
        <a:bodyPr/>
        <a:lstStyle/>
        <a:p>
          <a:endParaRPr lang="nl-NL"/>
        </a:p>
      </dgm:t>
    </dgm:pt>
    <dgm:pt modelId="{2D03F33A-BFB0-4667-9AAA-962F528AE5C9}" type="sibTrans" cxnId="{4948AC34-4874-4968-8301-D576DAC9FB2D}">
      <dgm:prSet/>
      <dgm:spPr/>
      <dgm:t>
        <a:bodyPr/>
        <a:lstStyle/>
        <a:p>
          <a:endParaRPr lang="nl-NL"/>
        </a:p>
      </dgm:t>
    </dgm:pt>
    <dgm:pt modelId="{171D192D-030C-41AE-9174-6B623227D1DD}">
      <dgm:prSet custT="1"/>
      <dgm:spPr/>
      <dgm:t>
        <a:bodyPr/>
        <a:lstStyle/>
        <a:p>
          <a:pPr rtl="0"/>
          <a:r>
            <a:rPr lang="nl-NL" sz="1400" b="1"/>
            <a:t>Doel: Afdekken variaties in gebruiksproces</a:t>
          </a:r>
        </a:p>
      </dgm:t>
    </dgm:pt>
    <dgm:pt modelId="{B3B5514E-91EC-4A45-9430-C32C95F13D17}" type="parTrans" cxnId="{F31EF44F-A97D-44A1-8C04-6F362A1C0CC9}">
      <dgm:prSet/>
      <dgm:spPr/>
      <dgm:t>
        <a:bodyPr/>
        <a:lstStyle/>
        <a:p>
          <a:endParaRPr lang="nl-NL"/>
        </a:p>
      </dgm:t>
    </dgm:pt>
    <dgm:pt modelId="{6E300779-B0B3-4319-9A1D-104F93475797}" type="sibTrans" cxnId="{F31EF44F-A97D-44A1-8C04-6F362A1C0CC9}">
      <dgm:prSet/>
      <dgm:spPr/>
      <dgm:t>
        <a:bodyPr/>
        <a:lstStyle/>
        <a:p>
          <a:endParaRPr lang="nl-NL"/>
        </a:p>
      </dgm:t>
    </dgm:pt>
    <dgm:pt modelId="{12A8CC79-C8D7-49D8-BF05-47A91589B27A}">
      <dgm:prSet custT="1"/>
      <dgm:spPr/>
      <dgm:t>
        <a:bodyPr/>
        <a:lstStyle/>
        <a:p>
          <a:pPr rtl="0"/>
          <a:r>
            <a:rPr lang="nl-NL" sz="1400" b="1"/>
            <a:t>Doel: Werkt het in realistische situatie met productie-data</a:t>
          </a:r>
        </a:p>
      </dgm:t>
    </dgm:pt>
    <dgm:pt modelId="{6E2B2D2D-2EE2-41C1-8AA2-219F823DCA17}" type="parTrans" cxnId="{9ADACA4B-0916-4BE5-BF3C-E6A2604CCB65}">
      <dgm:prSet/>
      <dgm:spPr/>
      <dgm:t>
        <a:bodyPr/>
        <a:lstStyle/>
        <a:p>
          <a:endParaRPr lang="nl-NL"/>
        </a:p>
      </dgm:t>
    </dgm:pt>
    <dgm:pt modelId="{07010CFA-2FFF-497C-AD8D-9B25DF10D257}" type="sibTrans" cxnId="{9ADACA4B-0916-4BE5-BF3C-E6A2604CCB65}">
      <dgm:prSet/>
      <dgm:spPr/>
      <dgm:t>
        <a:bodyPr/>
        <a:lstStyle/>
        <a:p>
          <a:endParaRPr lang="nl-NL"/>
        </a:p>
      </dgm:t>
    </dgm:pt>
    <dgm:pt modelId="{4B734F7F-D9F3-4867-9E11-24068B280091}">
      <dgm:prSet custT="1"/>
      <dgm:spPr/>
      <dgm:t>
        <a:bodyPr/>
        <a:lstStyle/>
        <a:p>
          <a:r>
            <a:rPr lang="nl-NL" sz="1400" b="1"/>
            <a:t>Doel: Werkt het bedrijfsproces überhaupt?</a:t>
          </a:r>
        </a:p>
      </dgm:t>
    </dgm:pt>
    <dgm:pt modelId="{F7FE5A2B-B5A2-42CC-8BD1-B9C3819990C1}" type="parTrans" cxnId="{775019C9-6B74-447C-A70B-6FD21FFD8D92}">
      <dgm:prSet/>
      <dgm:spPr/>
      <dgm:t>
        <a:bodyPr/>
        <a:lstStyle/>
        <a:p>
          <a:endParaRPr lang="nl-NL"/>
        </a:p>
      </dgm:t>
    </dgm:pt>
    <dgm:pt modelId="{C674DC4E-94C1-43CB-A878-095C56C6C2C9}" type="sibTrans" cxnId="{775019C9-6B74-447C-A70B-6FD21FFD8D92}">
      <dgm:prSet/>
      <dgm:spPr/>
      <dgm:t>
        <a:bodyPr/>
        <a:lstStyle/>
        <a:p>
          <a:endParaRPr lang="nl-NL"/>
        </a:p>
      </dgm:t>
    </dgm:pt>
    <dgm:pt modelId="{64019880-1215-475F-ADAF-FD433A8A1488}">
      <dgm:prSet custT="1"/>
      <dgm:spPr/>
      <dgm:t>
        <a:bodyPr/>
        <a:lstStyle/>
        <a:p>
          <a:pPr rtl="0"/>
          <a:r>
            <a:rPr lang="nl-NL" sz="1400" b="1" dirty="0"/>
            <a:t>Naar eindafnemers: </a:t>
          </a:r>
          <a:r>
            <a:rPr lang="nl-NL" sz="1400" b="1" dirty="0" err="1"/>
            <a:t>treinpersoneeldevice</a:t>
          </a:r>
          <a:r>
            <a:rPr lang="nl-NL" sz="1400" b="1" dirty="0"/>
            <a:t>; Web; Business Intelligence; …</a:t>
          </a:r>
        </a:p>
      </dgm:t>
    </dgm:pt>
    <dgm:pt modelId="{58BABE2A-6927-4C3A-B38E-89DA0AF590B9}" type="parTrans" cxnId="{9424E594-D3B9-4FD6-B877-CD384D5A89AC}">
      <dgm:prSet/>
      <dgm:spPr/>
      <dgm:t>
        <a:bodyPr/>
        <a:lstStyle/>
        <a:p>
          <a:endParaRPr lang="nl-NL"/>
        </a:p>
      </dgm:t>
    </dgm:pt>
    <dgm:pt modelId="{43C62CDB-B9B7-4618-BB74-867F6D0D26F7}" type="sibTrans" cxnId="{9424E594-D3B9-4FD6-B877-CD384D5A89AC}">
      <dgm:prSet/>
      <dgm:spPr/>
      <dgm:t>
        <a:bodyPr/>
        <a:lstStyle/>
        <a:p>
          <a:endParaRPr lang="nl-NL"/>
        </a:p>
      </dgm:t>
    </dgm:pt>
    <dgm:pt modelId="{F96AEDD7-8104-4D7A-BEA8-E16343AB0A27}" type="pres">
      <dgm:prSet presAssocID="{08F00933-DD36-459E-8818-0B4D3EC37E9D}" presName="linearFlow" presStyleCnt="0">
        <dgm:presLayoutVars>
          <dgm:dir/>
          <dgm:animLvl val="lvl"/>
          <dgm:resizeHandles val="exact"/>
        </dgm:presLayoutVars>
      </dgm:prSet>
      <dgm:spPr/>
    </dgm:pt>
    <dgm:pt modelId="{28FBE21C-2D31-443A-A9E0-35394D127959}" type="pres">
      <dgm:prSet presAssocID="{70CE4CFE-B34B-4CE8-B531-3C555E3DD4AE}" presName="composite" presStyleCnt="0"/>
      <dgm:spPr/>
    </dgm:pt>
    <dgm:pt modelId="{0E4E17D6-7E16-4129-95B9-4FE13926FCED}" type="pres">
      <dgm:prSet presAssocID="{70CE4CFE-B34B-4CE8-B531-3C555E3DD4A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152BE4B-FD4C-4F80-9ECA-C848BE31DA32}" type="pres">
      <dgm:prSet presAssocID="{70CE4CFE-B34B-4CE8-B531-3C555E3DD4AE}" presName="descendantText" presStyleLbl="alignAcc1" presStyleIdx="0" presStyleCnt="3">
        <dgm:presLayoutVars>
          <dgm:bulletEnabled val="1"/>
        </dgm:presLayoutVars>
      </dgm:prSet>
      <dgm:spPr/>
    </dgm:pt>
    <dgm:pt modelId="{6F4DF4E6-66BC-4545-AF12-E050DC9EA7BA}" type="pres">
      <dgm:prSet presAssocID="{D5340F8E-8C8B-44DB-AEE6-A667A63DA0B5}" presName="sp" presStyleCnt="0"/>
      <dgm:spPr/>
    </dgm:pt>
    <dgm:pt modelId="{21927AA8-190D-4C49-BA98-8A55FF7AFC23}" type="pres">
      <dgm:prSet presAssocID="{50A08027-0374-4218-8078-161168168F2A}" presName="composite" presStyleCnt="0"/>
      <dgm:spPr/>
    </dgm:pt>
    <dgm:pt modelId="{D78BFAF4-5895-4D46-816C-ED27B2024A43}" type="pres">
      <dgm:prSet presAssocID="{50A08027-0374-4218-8078-161168168F2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D433E48-B28C-459A-B1B0-E924910D2175}" type="pres">
      <dgm:prSet presAssocID="{50A08027-0374-4218-8078-161168168F2A}" presName="descendantText" presStyleLbl="alignAcc1" presStyleIdx="1" presStyleCnt="3">
        <dgm:presLayoutVars>
          <dgm:bulletEnabled val="1"/>
        </dgm:presLayoutVars>
      </dgm:prSet>
      <dgm:spPr/>
    </dgm:pt>
    <dgm:pt modelId="{586E0410-4D3F-4AB0-8C89-DBD09C298993}" type="pres">
      <dgm:prSet presAssocID="{972533DE-8F7A-435A-8923-CB3AE6E8A9A7}" presName="sp" presStyleCnt="0"/>
      <dgm:spPr/>
    </dgm:pt>
    <dgm:pt modelId="{CB4ED025-AD3F-465C-832A-5E7C5028DD91}" type="pres">
      <dgm:prSet presAssocID="{803A841D-BF0C-4407-BD34-8ACFAFEDB297}" presName="composite" presStyleCnt="0"/>
      <dgm:spPr/>
    </dgm:pt>
    <dgm:pt modelId="{723AA3DF-92E2-4600-A3F3-5EC37FCE1DC0}" type="pres">
      <dgm:prSet presAssocID="{803A841D-BF0C-4407-BD34-8ACFAFEDB297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F3BE7EC-E623-4084-92C2-7AF0CE6388B8}" type="pres">
      <dgm:prSet presAssocID="{803A841D-BF0C-4407-BD34-8ACFAFEDB297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CF28B0A-1FE1-4C2A-9B43-AFE5E10C2CD7}" type="presOf" srcId="{70CE4CFE-B34B-4CE8-B531-3C555E3DD4AE}" destId="{0E4E17D6-7E16-4129-95B9-4FE13926FCED}" srcOrd="0" destOrd="0" presId="urn:microsoft.com/office/officeart/2005/8/layout/chevron2"/>
    <dgm:cxn modelId="{42B61214-AF72-4A41-AD45-EB4B867B0EE8}" srcId="{70CE4CFE-B34B-4CE8-B531-3C555E3DD4AE}" destId="{C4488173-B35D-4BA4-B76D-CFE8832C2F02}" srcOrd="3" destOrd="0" parTransId="{A7D291EA-CF16-41E8-91AB-29E4C6651AC5}" sibTransId="{66265A35-EB0A-411C-B764-0A7554C2F52A}"/>
    <dgm:cxn modelId="{9D69B116-0ACB-4A64-BDB8-42F233E30B4E}" type="presOf" srcId="{08F00933-DD36-459E-8818-0B4D3EC37E9D}" destId="{F96AEDD7-8104-4D7A-BEA8-E16343AB0A27}" srcOrd="0" destOrd="0" presId="urn:microsoft.com/office/officeart/2005/8/layout/chevron2"/>
    <dgm:cxn modelId="{4F020130-96BC-4BC1-9E56-C16AD21AE829}" srcId="{70CE4CFE-B34B-4CE8-B531-3C555E3DD4AE}" destId="{BB520E02-1074-4384-A894-1E18062D6033}" srcOrd="2" destOrd="0" parTransId="{B13BE3AC-D603-45B3-BF54-A062B1DD6215}" sibTransId="{480D0D8D-B7AA-48B4-AEF4-FAC8E1E5821A}"/>
    <dgm:cxn modelId="{4948AC34-4874-4968-8301-D576DAC9FB2D}" srcId="{803A841D-BF0C-4407-BD34-8ACFAFEDB297}" destId="{979CABE5-14C3-46F9-B5BE-28B65254055A}" srcOrd="1" destOrd="0" parTransId="{498CE62A-874A-4279-A6A5-DEEFA8A2598A}" sibTransId="{2D03F33A-BFB0-4667-9AAA-962F528AE5C9}"/>
    <dgm:cxn modelId="{0C1B113C-178C-44E4-9579-697B48A62632}" srcId="{08F00933-DD36-459E-8818-0B4D3EC37E9D}" destId="{70CE4CFE-B34B-4CE8-B531-3C555E3DD4AE}" srcOrd="0" destOrd="0" parTransId="{C90BE0C9-C04A-494B-A52D-6B6BBA631DFB}" sibTransId="{D5340F8E-8C8B-44DB-AEE6-A667A63DA0B5}"/>
    <dgm:cxn modelId="{B7C59845-CC79-43AF-85C2-ADD1ECE0D5D0}" srcId="{50A08027-0374-4218-8078-161168168F2A}" destId="{AE8F42FA-9B19-4F2A-9965-C4B86F5B1D71}" srcOrd="3" destOrd="0" parTransId="{36EE19C7-543D-45B1-BA00-C7CD2A75B1E4}" sibTransId="{8A5A48B4-C082-40D0-A850-2C49C9CB74D1}"/>
    <dgm:cxn modelId="{971F4C68-8211-46C7-A562-EBC4E744E2F8}" type="presOf" srcId="{69D55F37-0DD3-4BEF-801E-57F46A8F259E}" destId="{1D433E48-B28C-459A-B1B0-E924910D2175}" srcOrd="0" destOrd="2" presId="urn:microsoft.com/office/officeart/2005/8/layout/chevron2"/>
    <dgm:cxn modelId="{A228C469-2EC7-4F3D-A79E-32F18087CD20}" srcId="{803A841D-BF0C-4407-BD34-8ACFAFEDB297}" destId="{7AAEEA62-0C8C-4AE7-B95F-C204B1C113B9}" srcOrd="3" destOrd="0" parTransId="{A78B12C6-A8F9-4480-8A13-960DC38D8673}" sibTransId="{9EBD9E0C-5178-4918-816D-C12927192D60}"/>
    <dgm:cxn modelId="{9ADACA4B-0916-4BE5-BF3C-E6A2604CCB65}" srcId="{50A08027-0374-4218-8078-161168168F2A}" destId="{12A8CC79-C8D7-49D8-BF05-47A91589B27A}" srcOrd="0" destOrd="0" parTransId="{6E2B2D2D-2EE2-41C1-8AA2-219F823DCA17}" sibTransId="{07010CFA-2FFF-497C-AD8D-9B25DF10D257}"/>
    <dgm:cxn modelId="{7779FC6C-A953-49BE-85BA-EE50468957E1}" type="presOf" srcId="{64019880-1215-475F-ADAF-FD433A8A1488}" destId="{FF3BE7EC-E623-4084-92C2-7AF0CE6388B8}" srcOrd="0" destOrd="4" presId="urn:microsoft.com/office/officeart/2005/8/layout/chevron2"/>
    <dgm:cxn modelId="{4469334D-A93A-446F-810A-E344160E03FD}" srcId="{50A08027-0374-4218-8078-161168168F2A}" destId="{07F9FFD4-CC91-4FFB-A210-E60D973E9501}" srcOrd="1" destOrd="0" parTransId="{2C3B9FEE-8F29-4853-A01A-62FBB1693EF1}" sibTransId="{D36F4592-DB47-45FB-A74E-9868C7230563}"/>
    <dgm:cxn modelId="{F31EF44F-A97D-44A1-8C04-6F362A1C0CC9}" srcId="{803A841D-BF0C-4407-BD34-8ACFAFEDB297}" destId="{171D192D-030C-41AE-9174-6B623227D1DD}" srcOrd="0" destOrd="0" parTransId="{B3B5514E-91EC-4A45-9430-C32C95F13D17}" sibTransId="{6E300779-B0B3-4319-9A1D-104F93475797}"/>
    <dgm:cxn modelId="{1475F252-BFD1-4C8C-A2D5-92F358940275}" srcId="{50A08027-0374-4218-8078-161168168F2A}" destId="{69D55F37-0DD3-4BEF-801E-57F46A8F259E}" srcOrd="2" destOrd="0" parTransId="{7B2AF20F-E4B8-496B-9484-100DCE43BFA4}" sibTransId="{8AD6DBD4-DC18-4423-8121-A8045C3144C9}"/>
    <dgm:cxn modelId="{ECE97D77-CD57-4476-AD61-D7C53F9DE264}" type="presOf" srcId="{12A8CC79-C8D7-49D8-BF05-47A91589B27A}" destId="{1D433E48-B28C-459A-B1B0-E924910D2175}" srcOrd="0" destOrd="0" presId="urn:microsoft.com/office/officeart/2005/8/layout/chevron2"/>
    <dgm:cxn modelId="{136A2879-5EAC-4F2C-8288-8C2319525E85}" srcId="{08F00933-DD36-459E-8818-0B4D3EC37E9D}" destId="{50A08027-0374-4218-8078-161168168F2A}" srcOrd="1" destOrd="0" parTransId="{37684A1C-73F6-471C-8755-9A44DE60C098}" sibTransId="{972533DE-8F7A-435A-8923-CB3AE6E8A9A7}"/>
    <dgm:cxn modelId="{04EFDB87-0027-4ABB-AE96-EFA0A1A5D852}" type="presOf" srcId="{AE8F42FA-9B19-4F2A-9965-C4B86F5B1D71}" destId="{1D433E48-B28C-459A-B1B0-E924910D2175}" srcOrd="0" destOrd="3" presId="urn:microsoft.com/office/officeart/2005/8/layout/chevron2"/>
    <dgm:cxn modelId="{BFBD088A-7FDA-4E19-9334-8C32D336139E}" type="presOf" srcId="{17583850-CB61-4398-A1B5-59EA4FF93063}" destId="{6152BE4B-FD4C-4F80-9ECA-C848BE31DA32}" srcOrd="0" destOrd="1" presId="urn:microsoft.com/office/officeart/2005/8/layout/chevron2"/>
    <dgm:cxn modelId="{9424E594-D3B9-4FD6-B877-CD384D5A89AC}" srcId="{803A841D-BF0C-4407-BD34-8ACFAFEDB297}" destId="{64019880-1215-475F-ADAF-FD433A8A1488}" srcOrd="4" destOrd="0" parTransId="{58BABE2A-6927-4C3A-B38E-89DA0AF590B9}" sibTransId="{43C62CDB-B9B7-4618-BB74-867F6D0D26F7}"/>
    <dgm:cxn modelId="{15B74D98-0963-49DC-841D-52E56639C3A0}" type="presOf" srcId="{979CABE5-14C3-46F9-B5BE-28B65254055A}" destId="{FF3BE7EC-E623-4084-92C2-7AF0CE6388B8}" srcOrd="0" destOrd="1" presId="urn:microsoft.com/office/officeart/2005/8/layout/chevron2"/>
    <dgm:cxn modelId="{A6B6D0B0-910D-4A00-99BA-411F0B7E5807}" type="presOf" srcId="{07F9FFD4-CC91-4FFB-A210-E60D973E9501}" destId="{1D433E48-B28C-459A-B1B0-E924910D2175}" srcOrd="0" destOrd="1" presId="urn:microsoft.com/office/officeart/2005/8/layout/chevron2"/>
    <dgm:cxn modelId="{8505DDC0-FE19-4EAF-8160-AD78FDE8B518}" srcId="{803A841D-BF0C-4407-BD34-8ACFAFEDB297}" destId="{79324842-8365-4595-9D5C-2A50203D9C5B}" srcOrd="2" destOrd="0" parTransId="{77C5CF87-AE9A-40B1-8EFF-7295D8906D0F}" sibTransId="{93F1A5D9-F3A4-486A-A895-013CDCD2FA59}"/>
    <dgm:cxn modelId="{1F14C9C4-2792-4218-8601-50749AD56E25}" type="presOf" srcId="{4B734F7F-D9F3-4867-9E11-24068B280091}" destId="{6152BE4B-FD4C-4F80-9ECA-C848BE31DA32}" srcOrd="0" destOrd="0" presId="urn:microsoft.com/office/officeart/2005/8/layout/chevron2"/>
    <dgm:cxn modelId="{775019C9-6B74-447C-A70B-6FD21FFD8D92}" srcId="{70CE4CFE-B34B-4CE8-B531-3C555E3DD4AE}" destId="{4B734F7F-D9F3-4867-9E11-24068B280091}" srcOrd="0" destOrd="0" parTransId="{F7FE5A2B-B5A2-42CC-8BD1-B9C3819990C1}" sibTransId="{C674DC4E-94C1-43CB-A878-095C56C6C2C9}"/>
    <dgm:cxn modelId="{11C64ED1-AE8E-4775-9A79-35BC4A442B3E}" type="presOf" srcId="{BB520E02-1074-4384-A894-1E18062D6033}" destId="{6152BE4B-FD4C-4F80-9ECA-C848BE31DA32}" srcOrd="0" destOrd="2" presId="urn:microsoft.com/office/officeart/2005/8/layout/chevron2"/>
    <dgm:cxn modelId="{6D6CF0D2-99D2-4B55-850B-9CA1F3F04472}" type="presOf" srcId="{50A08027-0374-4218-8078-161168168F2A}" destId="{D78BFAF4-5895-4D46-816C-ED27B2024A43}" srcOrd="0" destOrd="0" presId="urn:microsoft.com/office/officeart/2005/8/layout/chevron2"/>
    <dgm:cxn modelId="{88AED8D8-7D16-4F76-A8BF-4ECD32DDCA13}" srcId="{08F00933-DD36-459E-8818-0B4D3EC37E9D}" destId="{803A841D-BF0C-4407-BD34-8ACFAFEDB297}" srcOrd="2" destOrd="0" parTransId="{19410ACC-F95C-46FE-B755-467AC685F465}" sibTransId="{13310A4F-C452-4C19-A032-8F873FFF72E9}"/>
    <dgm:cxn modelId="{0A2172DC-FD55-45C2-94A7-BA6BCB604115}" type="presOf" srcId="{7AAEEA62-0C8C-4AE7-B95F-C204B1C113B9}" destId="{FF3BE7EC-E623-4084-92C2-7AF0CE6388B8}" srcOrd="0" destOrd="3" presId="urn:microsoft.com/office/officeart/2005/8/layout/chevron2"/>
    <dgm:cxn modelId="{F5BE68EA-3C6F-42C6-84D2-7F39171F508A}" srcId="{70CE4CFE-B34B-4CE8-B531-3C555E3DD4AE}" destId="{17583850-CB61-4398-A1B5-59EA4FF93063}" srcOrd="1" destOrd="0" parTransId="{AAD0AC78-F31B-4AC8-9D9D-7E0C79827252}" sibTransId="{57AE107C-12E0-4DEF-9E59-9977D6222B05}"/>
    <dgm:cxn modelId="{F6D10DEB-57CB-48EC-A179-96D0D76DD1F6}" type="presOf" srcId="{171D192D-030C-41AE-9174-6B623227D1DD}" destId="{FF3BE7EC-E623-4084-92C2-7AF0CE6388B8}" srcOrd="0" destOrd="0" presId="urn:microsoft.com/office/officeart/2005/8/layout/chevron2"/>
    <dgm:cxn modelId="{910B4FF0-3E8D-4ACB-BFB4-4090C37625E4}" type="presOf" srcId="{79324842-8365-4595-9D5C-2A50203D9C5B}" destId="{FF3BE7EC-E623-4084-92C2-7AF0CE6388B8}" srcOrd="0" destOrd="2" presId="urn:microsoft.com/office/officeart/2005/8/layout/chevron2"/>
    <dgm:cxn modelId="{1BB98BF2-D815-471D-ADD4-1E69F28DACE6}" type="presOf" srcId="{803A841D-BF0C-4407-BD34-8ACFAFEDB297}" destId="{723AA3DF-92E2-4600-A3F3-5EC37FCE1DC0}" srcOrd="0" destOrd="0" presId="urn:microsoft.com/office/officeart/2005/8/layout/chevron2"/>
    <dgm:cxn modelId="{7D4245F6-6C1D-4F71-9D73-BF5EF77DD787}" type="presOf" srcId="{C4488173-B35D-4BA4-B76D-CFE8832C2F02}" destId="{6152BE4B-FD4C-4F80-9ECA-C848BE31DA32}" srcOrd="0" destOrd="3" presId="urn:microsoft.com/office/officeart/2005/8/layout/chevron2"/>
    <dgm:cxn modelId="{B9854AF1-1F73-4AC4-8713-703EE74DD752}" type="presParOf" srcId="{F96AEDD7-8104-4D7A-BEA8-E16343AB0A27}" destId="{28FBE21C-2D31-443A-A9E0-35394D127959}" srcOrd="0" destOrd="0" presId="urn:microsoft.com/office/officeart/2005/8/layout/chevron2"/>
    <dgm:cxn modelId="{96FF1B3B-C2E6-4169-BBFE-71DEFF7A4D21}" type="presParOf" srcId="{28FBE21C-2D31-443A-A9E0-35394D127959}" destId="{0E4E17D6-7E16-4129-95B9-4FE13926FCED}" srcOrd="0" destOrd="0" presId="urn:microsoft.com/office/officeart/2005/8/layout/chevron2"/>
    <dgm:cxn modelId="{F90E4B42-38FC-485D-BBBD-090DFE9BDBAE}" type="presParOf" srcId="{28FBE21C-2D31-443A-A9E0-35394D127959}" destId="{6152BE4B-FD4C-4F80-9ECA-C848BE31DA32}" srcOrd="1" destOrd="0" presId="urn:microsoft.com/office/officeart/2005/8/layout/chevron2"/>
    <dgm:cxn modelId="{DEB55087-5F90-4FFC-940A-97CF72C47039}" type="presParOf" srcId="{F96AEDD7-8104-4D7A-BEA8-E16343AB0A27}" destId="{6F4DF4E6-66BC-4545-AF12-E050DC9EA7BA}" srcOrd="1" destOrd="0" presId="urn:microsoft.com/office/officeart/2005/8/layout/chevron2"/>
    <dgm:cxn modelId="{AE3A6C11-45A3-44A4-9A1D-0480551AA426}" type="presParOf" srcId="{F96AEDD7-8104-4D7A-BEA8-E16343AB0A27}" destId="{21927AA8-190D-4C49-BA98-8A55FF7AFC23}" srcOrd="2" destOrd="0" presId="urn:microsoft.com/office/officeart/2005/8/layout/chevron2"/>
    <dgm:cxn modelId="{C2520EDE-37DD-4EBC-9E75-8C0DD3D03BD1}" type="presParOf" srcId="{21927AA8-190D-4C49-BA98-8A55FF7AFC23}" destId="{D78BFAF4-5895-4D46-816C-ED27B2024A43}" srcOrd="0" destOrd="0" presId="urn:microsoft.com/office/officeart/2005/8/layout/chevron2"/>
    <dgm:cxn modelId="{529DEDFC-391A-47B4-8337-92F53AE8782F}" type="presParOf" srcId="{21927AA8-190D-4C49-BA98-8A55FF7AFC23}" destId="{1D433E48-B28C-459A-B1B0-E924910D2175}" srcOrd="1" destOrd="0" presId="urn:microsoft.com/office/officeart/2005/8/layout/chevron2"/>
    <dgm:cxn modelId="{50E01060-F316-4497-AA26-FE5306506759}" type="presParOf" srcId="{F96AEDD7-8104-4D7A-BEA8-E16343AB0A27}" destId="{586E0410-4D3F-4AB0-8C89-DBD09C298993}" srcOrd="3" destOrd="0" presId="urn:microsoft.com/office/officeart/2005/8/layout/chevron2"/>
    <dgm:cxn modelId="{1A77E442-F1B2-479E-A296-50997585FAA3}" type="presParOf" srcId="{F96AEDD7-8104-4D7A-BEA8-E16343AB0A27}" destId="{CB4ED025-AD3F-465C-832A-5E7C5028DD91}" srcOrd="4" destOrd="0" presId="urn:microsoft.com/office/officeart/2005/8/layout/chevron2"/>
    <dgm:cxn modelId="{F5C6B24F-A90F-4555-A630-9425E65A0739}" type="presParOf" srcId="{CB4ED025-AD3F-465C-832A-5E7C5028DD91}" destId="{723AA3DF-92E2-4600-A3F3-5EC37FCE1DC0}" srcOrd="0" destOrd="0" presId="urn:microsoft.com/office/officeart/2005/8/layout/chevron2"/>
    <dgm:cxn modelId="{41DC18B5-589B-45C3-8E66-410702B44EDF}" type="presParOf" srcId="{CB4ED025-AD3F-465C-832A-5E7C5028DD91}" destId="{FF3BE7EC-E623-4084-92C2-7AF0CE6388B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F00933-DD36-459E-8818-0B4D3EC37E9D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nl-NL"/>
        </a:p>
      </dgm:t>
    </dgm:pt>
    <dgm:pt modelId="{70CE4CFE-B34B-4CE8-B531-3C555E3DD4AE}">
      <dgm:prSet/>
      <dgm:spPr/>
      <dgm:t>
        <a:bodyPr/>
        <a:lstStyle/>
        <a:p>
          <a:pPr rtl="0"/>
          <a:r>
            <a:rPr lang="nl-NL">
              <a:solidFill>
                <a:schemeClr val="tx1">
                  <a:lumMod val="75000"/>
                </a:schemeClr>
              </a:solidFill>
            </a:rPr>
            <a:t>Project</a:t>
          </a:r>
        </a:p>
      </dgm:t>
    </dgm:pt>
    <dgm:pt modelId="{C90BE0C9-C04A-494B-A52D-6B6BBA631DFB}" type="parTrans" cxnId="{0C1B113C-178C-44E4-9579-697B48A62632}">
      <dgm:prSet/>
      <dgm:spPr/>
      <dgm:t>
        <a:bodyPr/>
        <a:lstStyle/>
        <a:p>
          <a:endParaRPr lang="nl-NL"/>
        </a:p>
      </dgm:t>
    </dgm:pt>
    <dgm:pt modelId="{D5340F8E-8C8B-44DB-AEE6-A667A63DA0B5}" type="sibTrans" cxnId="{0C1B113C-178C-44E4-9579-697B48A62632}">
      <dgm:prSet/>
      <dgm:spPr/>
      <dgm:t>
        <a:bodyPr/>
        <a:lstStyle/>
        <a:p>
          <a:endParaRPr lang="nl-NL"/>
        </a:p>
      </dgm:t>
    </dgm:pt>
    <dgm:pt modelId="{50A08027-0374-4218-8078-161168168F2A}">
      <dgm:prSet/>
      <dgm:spPr/>
      <dgm:t>
        <a:bodyPr/>
        <a:lstStyle/>
        <a:p>
          <a:pPr rtl="0"/>
          <a:r>
            <a:rPr lang="nl-NL">
              <a:solidFill>
                <a:schemeClr val="tx1">
                  <a:lumMod val="75000"/>
                </a:schemeClr>
              </a:solidFill>
            </a:rPr>
            <a:t>Testsoort</a:t>
          </a:r>
        </a:p>
      </dgm:t>
    </dgm:pt>
    <dgm:pt modelId="{37684A1C-73F6-471C-8755-9A44DE60C098}" type="parTrans" cxnId="{136A2879-5EAC-4F2C-8288-8C2319525E85}">
      <dgm:prSet/>
      <dgm:spPr/>
      <dgm:t>
        <a:bodyPr/>
        <a:lstStyle/>
        <a:p>
          <a:endParaRPr lang="nl-NL"/>
        </a:p>
      </dgm:t>
    </dgm:pt>
    <dgm:pt modelId="{972533DE-8F7A-435A-8923-CB3AE6E8A9A7}" type="sibTrans" cxnId="{136A2879-5EAC-4F2C-8288-8C2319525E85}">
      <dgm:prSet/>
      <dgm:spPr/>
      <dgm:t>
        <a:bodyPr/>
        <a:lstStyle/>
        <a:p>
          <a:endParaRPr lang="nl-NL"/>
        </a:p>
      </dgm:t>
    </dgm:pt>
    <dgm:pt modelId="{803A841D-BF0C-4407-BD34-8ACFAFEDB297}">
      <dgm:prSet/>
      <dgm:spPr/>
      <dgm:t>
        <a:bodyPr/>
        <a:lstStyle/>
        <a:p>
          <a:pPr rtl="0"/>
          <a:r>
            <a:rPr lang="nl-NL">
              <a:solidFill>
                <a:schemeClr val="tx1">
                  <a:lumMod val="75000"/>
                </a:schemeClr>
              </a:solidFill>
            </a:rPr>
            <a:t>Testeenheid</a:t>
          </a:r>
        </a:p>
      </dgm:t>
    </dgm:pt>
    <dgm:pt modelId="{19410ACC-F95C-46FE-B755-467AC685F465}" type="parTrans" cxnId="{88AED8D8-7D16-4F76-A8BF-4ECD32DDCA13}">
      <dgm:prSet/>
      <dgm:spPr/>
      <dgm:t>
        <a:bodyPr/>
        <a:lstStyle/>
        <a:p>
          <a:endParaRPr lang="nl-NL"/>
        </a:p>
      </dgm:t>
    </dgm:pt>
    <dgm:pt modelId="{13310A4F-C452-4C19-A032-8F873FFF72E9}" type="sibTrans" cxnId="{88AED8D8-7D16-4F76-A8BF-4ECD32DDCA13}">
      <dgm:prSet/>
      <dgm:spPr/>
      <dgm:t>
        <a:bodyPr/>
        <a:lstStyle/>
        <a:p>
          <a:endParaRPr lang="nl-NL"/>
        </a:p>
      </dgm:t>
    </dgm:pt>
    <dgm:pt modelId="{171D192D-030C-41AE-9174-6B623227D1DD}">
      <dgm:prSet custT="1"/>
      <dgm:spPr/>
      <dgm:t>
        <a:bodyPr/>
        <a:lstStyle/>
        <a:p>
          <a:pPr rtl="0"/>
          <a:r>
            <a:rPr lang="nl-NL" sz="1800"/>
            <a:t>fysiek testgeval</a:t>
          </a:r>
        </a:p>
      </dgm:t>
    </dgm:pt>
    <dgm:pt modelId="{B3B5514E-91EC-4A45-9430-C32C95F13D17}" type="parTrans" cxnId="{F31EF44F-A97D-44A1-8C04-6F362A1C0CC9}">
      <dgm:prSet/>
      <dgm:spPr/>
      <dgm:t>
        <a:bodyPr/>
        <a:lstStyle/>
        <a:p>
          <a:endParaRPr lang="nl-NL"/>
        </a:p>
      </dgm:t>
    </dgm:pt>
    <dgm:pt modelId="{6E300779-B0B3-4319-9A1D-104F93475797}" type="sibTrans" cxnId="{F31EF44F-A97D-44A1-8C04-6F362A1C0CC9}">
      <dgm:prSet/>
      <dgm:spPr/>
      <dgm:t>
        <a:bodyPr/>
        <a:lstStyle/>
        <a:p>
          <a:endParaRPr lang="nl-NL"/>
        </a:p>
      </dgm:t>
    </dgm:pt>
    <dgm:pt modelId="{12A8CC79-C8D7-49D8-BF05-47A91589B27A}">
      <dgm:prSet custT="1"/>
      <dgm:spPr/>
      <dgm:t>
        <a:bodyPr/>
        <a:lstStyle/>
        <a:p>
          <a:pPr rtl="0"/>
          <a:r>
            <a:rPr lang="nl-NL" sz="1800" err="1"/>
            <a:t>DetailTestPlan</a:t>
          </a:r>
          <a:r>
            <a:rPr lang="nl-NL" sz="1800"/>
            <a:t> (DTP)</a:t>
          </a:r>
          <a:br>
            <a:rPr lang="nl-NL" sz="1800"/>
          </a:br>
          <a:r>
            <a:rPr lang="nl-NL" sz="1600"/>
            <a:t>(definieert testeenheden)</a:t>
          </a:r>
        </a:p>
      </dgm:t>
    </dgm:pt>
    <dgm:pt modelId="{6E2B2D2D-2EE2-41C1-8AA2-219F823DCA17}" type="parTrans" cxnId="{9ADACA4B-0916-4BE5-BF3C-E6A2604CCB65}">
      <dgm:prSet/>
      <dgm:spPr/>
      <dgm:t>
        <a:bodyPr/>
        <a:lstStyle/>
        <a:p>
          <a:endParaRPr lang="nl-NL"/>
        </a:p>
      </dgm:t>
    </dgm:pt>
    <dgm:pt modelId="{07010CFA-2FFF-497C-AD8D-9B25DF10D257}" type="sibTrans" cxnId="{9ADACA4B-0916-4BE5-BF3C-E6A2604CCB65}">
      <dgm:prSet/>
      <dgm:spPr/>
      <dgm:t>
        <a:bodyPr/>
        <a:lstStyle/>
        <a:p>
          <a:endParaRPr lang="nl-NL"/>
        </a:p>
      </dgm:t>
    </dgm:pt>
    <dgm:pt modelId="{4B734F7F-D9F3-4867-9E11-24068B280091}">
      <dgm:prSet custT="1"/>
      <dgm:spPr/>
      <dgm:t>
        <a:bodyPr/>
        <a:lstStyle/>
        <a:p>
          <a:r>
            <a:rPr lang="nl-NL" sz="1800" err="1"/>
            <a:t>ProductRisicoAnalyse</a:t>
          </a:r>
          <a:r>
            <a:rPr lang="nl-NL" sz="1800"/>
            <a:t> (PRA)</a:t>
          </a:r>
          <a:endParaRPr lang="nl-NL" sz="1600"/>
        </a:p>
      </dgm:t>
    </dgm:pt>
    <dgm:pt modelId="{F7FE5A2B-B5A2-42CC-8BD1-B9C3819990C1}" type="parTrans" cxnId="{775019C9-6B74-447C-A70B-6FD21FFD8D92}">
      <dgm:prSet/>
      <dgm:spPr/>
      <dgm:t>
        <a:bodyPr/>
        <a:lstStyle/>
        <a:p>
          <a:endParaRPr lang="nl-NL"/>
        </a:p>
      </dgm:t>
    </dgm:pt>
    <dgm:pt modelId="{C674DC4E-94C1-43CB-A878-095C56C6C2C9}" type="sibTrans" cxnId="{775019C9-6B74-447C-A70B-6FD21FFD8D92}">
      <dgm:prSet/>
      <dgm:spPr/>
      <dgm:t>
        <a:bodyPr/>
        <a:lstStyle/>
        <a:p>
          <a:endParaRPr lang="nl-NL"/>
        </a:p>
      </dgm:t>
    </dgm:pt>
    <dgm:pt modelId="{8C3B1E10-231E-4150-826E-8D432B652851}">
      <dgm:prSet custT="1"/>
      <dgm:spPr/>
      <dgm:t>
        <a:bodyPr/>
        <a:lstStyle/>
        <a:p>
          <a:pPr rtl="0"/>
          <a:r>
            <a:rPr lang="nl-NL" sz="1800"/>
            <a:t>(logisch) Testontwerp</a:t>
          </a:r>
          <a:br>
            <a:rPr lang="nl-NL" sz="1800"/>
          </a:br>
          <a:r>
            <a:rPr lang="nl-NL" sz="1600"/>
            <a:t>(resulteert in testgevallen)</a:t>
          </a:r>
        </a:p>
      </dgm:t>
    </dgm:pt>
    <dgm:pt modelId="{C91E3657-9BF1-47B5-8D88-EF91DB5C392C}" type="parTrans" cxnId="{75B5460D-5448-490C-8EBF-2155C935F899}">
      <dgm:prSet/>
      <dgm:spPr/>
      <dgm:t>
        <a:bodyPr/>
        <a:lstStyle/>
        <a:p>
          <a:endParaRPr lang="nl-NL"/>
        </a:p>
      </dgm:t>
    </dgm:pt>
    <dgm:pt modelId="{B0D9663C-C509-4027-BA22-C2F4B0C71F82}" type="sibTrans" cxnId="{75B5460D-5448-490C-8EBF-2155C935F899}">
      <dgm:prSet/>
      <dgm:spPr/>
      <dgm:t>
        <a:bodyPr/>
        <a:lstStyle/>
        <a:p>
          <a:endParaRPr lang="nl-NL"/>
        </a:p>
      </dgm:t>
    </dgm:pt>
    <dgm:pt modelId="{2251993F-373A-4188-ACA5-0935D8743E60}">
      <dgm:prSet/>
      <dgm:spPr/>
      <dgm:t>
        <a:bodyPr/>
        <a:lstStyle/>
        <a:p>
          <a:r>
            <a:rPr lang="nl-NL">
              <a:solidFill>
                <a:schemeClr val="tx1">
                  <a:lumMod val="75000"/>
                </a:schemeClr>
              </a:solidFill>
            </a:rPr>
            <a:t>Testgeval</a:t>
          </a:r>
        </a:p>
      </dgm:t>
    </dgm:pt>
    <dgm:pt modelId="{B581EDBA-B908-4686-B631-8835EA0ECD69}" type="parTrans" cxnId="{00394DC8-28DC-4165-ACDE-7A61C6582CD1}">
      <dgm:prSet/>
      <dgm:spPr/>
      <dgm:t>
        <a:bodyPr/>
        <a:lstStyle/>
        <a:p>
          <a:endParaRPr lang="nl-NL"/>
        </a:p>
      </dgm:t>
    </dgm:pt>
    <dgm:pt modelId="{422146FD-34C8-4AF3-BCC2-7AB308CD5E9B}" type="sibTrans" cxnId="{00394DC8-28DC-4165-ACDE-7A61C6582CD1}">
      <dgm:prSet/>
      <dgm:spPr/>
      <dgm:t>
        <a:bodyPr/>
        <a:lstStyle/>
        <a:p>
          <a:endParaRPr lang="nl-NL"/>
        </a:p>
      </dgm:t>
    </dgm:pt>
    <dgm:pt modelId="{CBBE7982-0EF1-4812-976C-530BAE455C2D}">
      <dgm:prSet custT="1"/>
      <dgm:spPr/>
      <dgm:t>
        <a:bodyPr/>
        <a:lstStyle/>
        <a:p>
          <a:pPr rtl="0"/>
          <a:r>
            <a:rPr lang="nl-NL" sz="1800"/>
            <a:t>logisch testgeval</a:t>
          </a:r>
        </a:p>
      </dgm:t>
    </dgm:pt>
    <dgm:pt modelId="{85BC1AC9-8A69-49EC-BD9D-D6794115FE79}" type="parTrans" cxnId="{19762F4E-E838-4F86-871F-D27CA6B7AD91}">
      <dgm:prSet/>
      <dgm:spPr/>
      <dgm:t>
        <a:bodyPr/>
        <a:lstStyle/>
        <a:p>
          <a:endParaRPr lang="nl-NL"/>
        </a:p>
      </dgm:t>
    </dgm:pt>
    <dgm:pt modelId="{0C3C8A96-FBFE-4A70-BBF1-8F70F64E7D4A}" type="sibTrans" cxnId="{19762F4E-E838-4F86-871F-D27CA6B7AD91}">
      <dgm:prSet/>
      <dgm:spPr/>
      <dgm:t>
        <a:bodyPr/>
        <a:lstStyle/>
        <a:p>
          <a:endParaRPr lang="nl-NL"/>
        </a:p>
      </dgm:t>
    </dgm:pt>
    <dgm:pt modelId="{6D70DB71-E80F-4383-A3BE-ADF86395E4F6}">
      <dgm:prSet custT="1"/>
      <dgm:spPr/>
      <dgm:t>
        <a:bodyPr/>
        <a:lstStyle/>
        <a:p>
          <a:r>
            <a:rPr lang="nl-NL" sz="1800" dirty="0" err="1"/>
            <a:t>MasterTestPlan</a:t>
          </a:r>
          <a:r>
            <a:rPr lang="nl-NL" sz="1800" dirty="0"/>
            <a:t> (MTP)</a:t>
          </a:r>
          <a:br>
            <a:rPr lang="nl-NL" sz="1800" dirty="0"/>
          </a:br>
          <a:r>
            <a:rPr lang="nl-NL" sz="1600" dirty="0"/>
            <a:t>(definieert testsoorten)</a:t>
          </a:r>
        </a:p>
      </dgm:t>
    </dgm:pt>
    <dgm:pt modelId="{8DCF2339-F8AB-470B-9251-8D5A02BCF207}" type="parTrans" cxnId="{1ABC3D1D-88D7-435A-8529-55132CD2FCE5}">
      <dgm:prSet/>
      <dgm:spPr/>
      <dgm:t>
        <a:bodyPr/>
        <a:lstStyle/>
        <a:p>
          <a:endParaRPr lang="nl-NL"/>
        </a:p>
      </dgm:t>
    </dgm:pt>
    <dgm:pt modelId="{3F2783CE-E73D-4BEC-BED3-51028427AFA5}" type="sibTrans" cxnId="{1ABC3D1D-88D7-435A-8529-55132CD2FCE5}">
      <dgm:prSet/>
      <dgm:spPr/>
      <dgm:t>
        <a:bodyPr/>
        <a:lstStyle/>
        <a:p>
          <a:endParaRPr lang="nl-NL"/>
        </a:p>
      </dgm:t>
    </dgm:pt>
    <dgm:pt modelId="{F96AEDD7-8104-4D7A-BEA8-E16343AB0A27}" type="pres">
      <dgm:prSet presAssocID="{08F00933-DD36-459E-8818-0B4D3EC37E9D}" presName="linearFlow" presStyleCnt="0">
        <dgm:presLayoutVars>
          <dgm:dir/>
          <dgm:animLvl val="lvl"/>
          <dgm:resizeHandles val="exact"/>
        </dgm:presLayoutVars>
      </dgm:prSet>
      <dgm:spPr/>
    </dgm:pt>
    <dgm:pt modelId="{28FBE21C-2D31-443A-A9E0-35394D127959}" type="pres">
      <dgm:prSet presAssocID="{70CE4CFE-B34B-4CE8-B531-3C555E3DD4AE}" presName="composite" presStyleCnt="0"/>
      <dgm:spPr/>
    </dgm:pt>
    <dgm:pt modelId="{0E4E17D6-7E16-4129-95B9-4FE13926FCED}" type="pres">
      <dgm:prSet presAssocID="{70CE4CFE-B34B-4CE8-B531-3C555E3DD4AE}" presName="parentText" presStyleLbl="alignNode1" presStyleIdx="0" presStyleCnt="4" custScaleX="177956" custScaleY="100001" custLinFactNeighborY="190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6152BE4B-FD4C-4F80-9ECA-C848BE31DA32}" type="pres">
      <dgm:prSet presAssocID="{70CE4CFE-B34B-4CE8-B531-3C555E3DD4AE}" presName="descendantText" presStyleLbl="alignAcc1" presStyleIdx="0" presStyleCnt="4" custScaleX="67991" custScaleY="82645" custLinFactNeighborX="-9043" custLinFactNeighborY="-4369">
        <dgm:presLayoutVars>
          <dgm:bulletEnabled val="1"/>
        </dgm:presLayoutVars>
      </dgm:prSet>
      <dgm:spPr/>
    </dgm:pt>
    <dgm:pt modelId="{6F4DF4E6-66BC-4545-AF12-E050DC9EA7BA}" type="pres">
      <dgm:prSet presAssocID="{D5340F8E-8C8B-44DB-AEE6-A667A63DA0B5}" presName="sp" presStyleCnt="0"/>
      <dgm:spPr/>
    </dgm:pt>
    <dgm:pt modelId="{21927AA8-190D-4C49-BA98-8A55FF7AFC23}" type="pres">
      <dgm:prSet presAssocID="{50A08027-0374-4218-8078-161168168F2A}" presName="composite" presStyleCnt="0"/>
      <dgm:spPr/>
    </dgm:pt>
    <dgm:pt modelId="{D78BFAF4-5895-4D46-816C-ED27B2024A43}" type="pres">
      <dgm:prSet presAssocID="{50A08027-0374-4218-8078-161168168F2A}" presName="parentText" presStyleLbl="alignNode1" presStyleIdx="1" presStyleCnt="4" custScaleX="177956" custScaleY="100001" custLinFactNeighborY="190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1D433E48-B28C-459A-B1B0-E924910D2175}" type="pres">
      <dgm:prSet presAssocID="{50A08027-0374-4218-8078-161168168F2A}" presName="descendantText" presStyleLbl="alignAcc1" presStyleIdx="1" presStyleCnt="4" custScaleX="67344" custScaleY="82645" custLinFactNeighborX="-9241" custLinFactNeighborY="-4369">
        <dgm:presLayoutVars>
          <dgm:bulletEnabled val="1"/>
        </dgm:presLayoutVars>
      </dgm:prSet>
      <dgm:spPr/>
    </dgm:pt>
    <dgm:pt modelId="{586E0410-4D3F-4AB0-8C89-DBD09C298993}" type="pres">
      <dgm:prSet presAssocID="{972533DE-8F7A-435A-8923-CB3AE6E8A9A7}" presName="sp" presStyleCnt="0"/>
      <dgm:spPr/>
    </dgm:pt>
    <dgm:pt modelId="{CB4ED025-AD3F-465C-832A-5E7C5028DD91}" type="pres">
      <dgm:prSet presAssocID="{803A841D-BF0C-4407-BD34-8ACFAFEDB297}" presName="composite" presStyleCnt="0"/>
      <dgm:spPr/>
    </dgm:pt>
    <dgm:pt modelId="{723AA3DF-92E2-4600-A3F3-5EC37FCE1DC0}" type="pres">
      <dgm:prSet presAssocID="{803A841D-BF0C-4407-BD34-8ACFAFEDB297}" presName="parentText" presStyleLbl="alignNode1" presStyleIdx="2" presStyleCnt="4" custScaleX="177956" custScaleY="100001" custLinFactNeighborY="190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FF3BE7EC-E623-4084-92C2-7AF0CE6388B8}" type="pres">
      <dgm:prSet presAssocID="{803A841D-BF0C-4407-BD34-8ACFAFEDB297}" presName="descendantText" presStyleLbl="alignAcc1" presStyleIdx="2" presStyleCnt="4" custScaleX="67344" custScaleY="82645" custLinFactNeighborX="-9241" custLinFactNeighborY="-4369">
        <dgm:presLayoutVars>
          <dgm:bulletEnabled val="1"/>
        </dgm:presLayoutVars>
      </dgm:prSet>
      <dgm:spPr/>
    </dgm:pt>
    <dgm:pt modelId="{C801B7D7-8B69-4C04-9A17-546B11903EED}" type="pres">
      <dgm:prSet presAssocID="{13310A4F-C452-4C19-A032-8F873FFF72E9}" presName="sp" presStyleCnt="0"/>
      <dgm:spPr/>
    </dgm:pt>
    <dgm:pt modelId="{9D94389B-F603-4234-BEAD-C26E20466E16}" type="pres">
      <dgm:prSet presAssocID="{2251993F-373A-4188-ACA5-0935D8743E60}" presName="composite" presStyleCnt="0"/>
      <dgm:spPr/>
    </dgm:pt>
    <dgm:pt modelId="{F0EFAC5F-13AE-48F9-AF48-3D96ED9CCCDD}" type="pres">
      <dgm:prSet presAssocID="{2251993F-373A-4188-ACA5-0935D8743E60}" presName="parentText" presStyleLbl="alignNode1" presStyleIdx="3" presStyleCnt="4" custScaleX="177956" custScaleY="100001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45C8D863-3853-401D-AF88-2D83C20F92FE}" type="pres">
      <dgm:prSet presAssocID="{2251993F-373A-4188-ACA5-0935D8743E60}" presName="descendantText" presStyleLbl="alignAcc1" presStyleIdx="3" presStyleCnt="4" custScaleX="67344" custScaleY="82645" custLinFactNeighborX="-9241" custLinFactNeighborY="-7290">
        <dgm:presLayoutVars>
          <dgm:bulletEnabled val="1"/>
        </dgm:presLayoutVars>
      </dgm:prSet>
      <dgm:spPr/>
    </dgm:pt>
  </dgm:ptLst>
  <dgm:cxnLst>
    <dgm:cxn modelId="{0F424901-4F53-4DEE-9A83-41B54025D1A4}" type="presOf" srcId="{8C3B1E10-231E-4150-826E-8D432B652851}" destId="{FF3BE7EC-E623-4084-92C2-7AF0CE6388B8}" srcOrd="0" destOrd="0" presId="urn:microsoft.com/office/officeart/2005/8/layout/chevron2"/>
    <dgm:cxn modelId="{75B5460D-5448-490C-8EBF-2155C935F899}" srcId="{803A841D-BF0C-4407-BD34-8ACFAFEDB297}" destId="{8C3B1E10-231E-4150-826E-8D432B652851}" srcOrd="0" destOrd="0" parTransId="{C91E3657-9BF1-47B5-8D88-EF91DB5C392C}" sibTransId="{B0D9663C-C509-4027-BA22-C2F4B0C71F82}"/>
    <dgm:cxn modelId="{1ABC3D1D-88D7-435A-8529-55132CD2FCE5}" srcId="{70CE4CFE-B34B-4CE8-B531-3C555E3DD4AE}" destId="{6D70DB71-E80F-4383-A3BE-ADF86395E4F6}" srcOrd="1" destOrd="0" parTransId="{8DCF2339-F8AB-470B-9251-8D5A02BCF207}" sibTransId="{3F2783CE-E73D-4BEC-BED3-51028427AFA5}"/>
    <dgm:cxn modelId="{A52E482A-84AA-43C8-A9E7-210C5A6168CD}" type="presOf" srcId="{70CE4CFE-B34B-4CE8-B531-3C555E3DD4AE}" destId="{0E4E17D6-7E16-4129-95B9-4FE13926FCED}" srcOrd="0" destOrd="0" presId="urn:microsoft.com/office/officeart/2005/8/layout/chevron2"/>
    <dgm:cxn modelId="{03CDBB36-3D1D-4492-B4AE-0E7CC6AE9D0A}" type="presOf" srcId="{4B734F7F-D9F3-4867-9E11-24068B280091}" destId="{6152BE4B-FD4C-4F80-9ECA-C848BE31DA32}" srcOrd="0" destOrd="0" presId="urn:microsoft.com/office/officeart/2005/8/layout/chevron2"/>
    <dgm:cxn modelId="{0C1B113C-178C-44E4-9579-697B48A62632}" srcId="{08F00933-DD36-459E-8818-0B4D3EC37E9D}" destId="{70CE4CFE-B34B-4CE8-B531-3C555E3DD4AE}" srcOrd="0" destOrd="0" parTransId="{C90BE0C9-C04A-494B-A52D-6B6BBA631DFB}" sibTransId="{D5340F8E-8C8B-44DB-AEE6-A667A63DA0B5}"/>
    <dgm:cxn modelId="{9ADACA4B-0916-4BE5-BF3C-E6A2604CCB65}" srcId="{50A08027-0374-4218-8078-161168168F2A}" destId="{12A8CC79-C8D7-49D8-BF05-47A91589B27A}" srcOrd="0" destOrd="0" parTransId="{6E2B2D2D-2EE2-41C1-8AA2-219F823DCA17}" sibTransId="{07010CFA-2FFF-497C-AD8D-9B25DF10D257}"/>
    <dgm:cxn modelId="{19762F4E-E838-4F86-871F-D27CA6B7AD91}" srcId="{2251993F-373A-4188-ACA5-0935D8743E60}" destId="{CBBE7982-0EF1-4812-976C-530BAE455C2D}" srcOrd="0" destOrd="0" parTransId="{85BC1AC9-8A69-49EC-BD9D-D6794115FE79}" sibTransId="{0C3C8A96-FBFE-4A70-BBF1-8F70F64E7D4A}"/>
    <dgm:cxn modelId="{F31EF44F-A97D-44A1-8C04-6F362A1C0CC9}" srcId="{2251993F-373A-4188-ACA5-0935D8743E60}" destId="{171D192D-030C-41AE-9174-6B623227D1DD}" srcOrd="1" destOrd="0" parTransId="{B3B5514E-91EC-4A45-9430-C32C95F13D17}" sibTransId="{6E300779-B0B3-4319-9A1D-104F93475797}"/>
    <dgm:cxn modelId="{9CC66B58-9141-4655-9C2D-EA316AADCE79}" type="presOf" srcId="{08F00933-DD36-459E-8818-0B4D3EC37E9D}" destId="{F96AEDD7-8104-4D7A-BEA8-E16343AB0A27}" srcOrd="0" destOrd="0" presId="urn:microsoft.com/office/officeart/2005/8/layout/chevron2"/>
    <dgm:cxn modelId="{136A2879-5EAC-4F2C-8288-8C2319525E85}" srcId="{08F00933-DD36-459E-8818-0B4D3EC37E9D}" destId="{50A08027-0374-4218-8078-161168168F2A}" srcOrd="1" destOrd="0" parTransId="{37684A1C-73F6-471C-8755-9A44DE60C098}" sibTransId="{972533DE-8F7A-435A-8923-CB3AE6E8A9A7}"/>
    <dgm:cxn modelId="{0E106F85-54DC-417E-8B15-9D74E9003FC4}" type="presOf" srcId="{6D70DB71-E80F-4383-A3BE-ADF86395E4F6}" destId="{6152BE4B-FD4C-4F80-9ECA-C848BE31DA32}" srcOrd="0" destOrd="1" presId="urn:microsoft.com/office/officeart/2005/8/layout/chevron2"/>
    <dgm:cxn modelId="{07C64295-CDB8-4964-B376-A1FF597730A3}" type="presOf" srcId="{171D192D-030C-41AE-9174-6B623227D1DD}" destId="{45C8D863-3853-401D-AF88-2D83C20F92FE}" srcOrd="0" destOrd="1" presId="urn:microsoft.com/office/officeart/2005/8/layout/chevron2"/>
    <dgm:cxn modelId="{C27650AF-F475-4DA3-8AAF-5A03B46EFFB7}" type="presOf" srcId="{CBBE7982-0EF1-4812-976C-530BAE455C2D}" destId="{45C8D863-3853-401D-AF88-2D83C20F92FE}" srcOrd="0" destOrd="0" presId="urn:microsoft.com/office/officeart/2005/8/layout/chevron2"/>
    <dgm:cxn modelId="{AEFBCDB5-95E3-4551-8EEB-31C6CDDFCA4E}" type="presOf" srcId="{12A8CC79-C8D7-49D8-BF05-47A91589B27A}" destId="{1D433E48-B28C-459A-B1B0-E924910D2175}" srcOrd="0" destOrd="0" presId="urn:microsoft.com/office/officeart/2005/8/layout/chevron2"/>
    <dgm:cxn modelId="{00394DC8-28DC-4165-ACDE-7A61C6582CD1}" srcId="{08F00933-DD36-459E-8818-0B4D3EC37E9D}" destId="{2251993F-373A-4188-ACA5-0935D8743E60}" srcOrd="3" destOrd="0" parTransId="{B581EDBA-B908-4686-B631-8835EA0ECD69}" sibTransId="{422146FD-34C8-4AF3-BCC2-7AB308CD5E9B}"/>
    <dgm:cxn modelId="{775019C9-6B74-447C-A70B-6FD21FFD8D92}" srcId="{70CE4CFE-B34B-4CE8-B531-3C555E3DD4AE}" destId="{4B734F7F-D9F3-4867-9E11-24068B280091}" srcOrd="0" destOrd="0" parTransId="{F7FE5A2B-B5A2-42CC-8BD1-B9C3819990C1}" sibTransId="{C674DC4E-94C1-43CB-A878-095C56C6C2C9}"/>
    <dgm:cxn modelId="{1DF779D4-615B-4698-9CFD-AB96184A1259}" type="presOf" srcId="{50A08027-0374-4218-8078-161168168F2A}" destId="{D78BFAF4-5895-4D46-816C-ED27B2024A43}" srcOrd="0" destOrd="0" presId="urn:microsoft.com/office/officeart/2005/8/layout/chevron2"/>
    <dgm:cxn modelId="{55BCCAD5-B522-4FB9-91BE-B8AEFEAA4D2D}" type="presOf" srcId="{803A841D-BF0C-4407-BD34-8ACFAFEDB297}" destId="{723AA3DF-92E2-4600-A3F3-5EC37FCE1DC0}" srcOrd="0" destOrd="0" presId="urn:microsoft.com/office/officeart/2005/8/layout/chevron2"/>
    <dgm:cxn modelId="{88AED8D8-7D16-4F76-A8BF-4ECD32DDCA13}" srcId="{08F00933-DD36-459E-8818-0B4D3EC37E9D}" destId="{803A841D-BF0C-4407-BD34-8ACFAFEDB297}" srcOrd="2" destOrd="0" parTransId="{19410ACC-F95C-46FE-B755-467AC685F465}" sibTransId="{13310A4F-C452-4C19-A032-8F873FFF72E9}"/>
    <dgm:cxn modelId="{CFCDC1FE-9836-4109-BEDD-4403EFBC0BC5}" type="presOf" srcId="{2251993F-373A-4188-ACA5-0935D8743E60}" destId="{F0EFAC5F-13AE-48F9-AF48-3D96ED9CCCDD}" srcOrd="0" destOrd="0" presId="urn:microsoft.com/office/officeart/2005/8/layout/chevron2"/>
    <dgm:cxn modelId="{AE5949E8-97B2-4E3F-B0F3-E0CD38E18468}" type="presParOf" srcId="{F96AEDD7-8104-4D7A-BEA8-E16343AB0A27}" destId="{28FBE21C-2D31-443A-A9E0-35394D127959}" srcOrd="0" destOrd="0" presId="urn:microsoft.com/office/officeart/2005/8/layout/chevron2"/>
    <dgm:cxn modelId="{14C1AFD5-8E98-4732-91C6-D3033D612A84}" type="presParOf" srcId="{28FBE21C-2D31-443A-A9E0-35394D127959}" destId="{0E4E17D6-7E16-4129-95B9-4FE13926FCED}" srcOrd="0" destOrd="0" presId="urn:microsoft.com/office/officeart/2005/8/layout/chevron2"/>
    <dgm:cxn modelId="{A446ACA1-C6E2-4C2C-A6B1-BF89AC8289CD}" type="presParOf" srcId="{28FBE21C-2D31-443A-A9E0-35394D127959}" destId="{6152BE4B-FD4C-4F80-9ECA-C848BE31DA32}" srcOrd="1" destOrd="0" presId="urn:microsoft.com/office/officeart/2005/8/layout/chevron2"/>
    <dgm:cxn modelId="{987C6A02-56B1-4418-B165-1882EE454A01}" type="presParOf" srcId="{F96AEDD7-8104-4D7A-BEA8-E16343AB0A27}" destId="{6F4DF4E6-66BC-4545-AF12-E050DC9EA7BA}" srcOrd="1" destOrd="0" presId="urn:microsoft.com/office/officeart/2005/8/layout/chevron2"/>
    <dgm:cxn modelId="{B99334B5-C862-4925-B2EB-5D235EBFBC52}" type="presParOf" srcId="{F96AEDD7-8104-4D7A-BEA8-E16343AB0A27}" destId="{21927AA8-190D-4C49-BA98-8A55FF7AFC23}" srcOrd="2" destOrd="0" presId="urn:microsoft.com/office/officeart/2005/8/layout/chevron2"/>
    <dgm:cxn modelId="{3B0D79D9-C345-428D-817F-5A8246227848}" type="presParOf" srcId="{21927AA8-190D-4C49-BA98-8A55FF7AFC23}" destId="{D78BFAF4-5895-4D46-816C-ED27B2024A43}" srcOrd="0" destOrd="0" presId="urn:microsoft.com/office/officeart/2005/8/layout/chevron2"/>
    <dgm:cxn modelId="{F594E126-7525-44E7-9518-22AE8605F608}" type="presParOf" srcId="{21927AA8-190D-4C49-BA98-8A55FF7AFC23}" destId="{1D433E48-B28C-459A-B1B0-E924910D2175}" srcOrd="1" destOrd="0" presId="urn:microsoft.com/office/officeart/2005/8/layout/chevron2"/>
    <dgm:cxn modelId="{D9BB81FF-61BB-49ED-B7C4-55EF2723FC14}" type="presParOf" srcId="{F96AEDD7-8104-4D7A-BEA8-E16343AB0A27}" destId="{586E0410-4D3F-4AB0-8C89-DBD09C298993}" srcOrd="3" destOrd="0" presId="urn:microsoft.com/office/officeart/2005/8/layout/chevron2"/>
    <dgm:cxn modelId="{1802CC62-143B-42B1-BDEC-7737CB54BA81}" type="presParOf" srcId="{F96AEDD7-8104-4D7A-BEA8-E16343AB0A27}" destId="{CB4ED025-AD3F-465C-832A-5E7C5028DD91}" srcOrd="4" destOrd="0" presId="urn:microsoft.com/office/officeart/2005/8/layout/chevron2"/>
    <dgm:cxn modelId="{486A1D4C-7C2C-46F4-B83C-8FCC26348871}" type="presParOf" srcId="{CB4ED025-AD3F-465C-832A-5E7C5028DD91}" destId="{723AA3DF-92E2-4600-A3F3-5EC37FCE1DC0}" srcOrd="0" destOrd="0" presId="urn:microsoft.com/office/officeart/2005/8/layout/chevron2"/>
    <dgm:cxn modelId="{BC8329F9-A3E6-41D2-9AA3-35FE999CA6CB}" type="presParOf" srcId="{CB4ED025-AD3F-465C-832A-5E7C5028DD91}" destId="{FF3BE7EC-E623-4084-92C2-7AF0CE6388B8}" srcOrd="1" destOrd="0" presId="urn:microsoft.com/office/officeart/2005/8/layout/chevron2"/>
    <dgm:cxn modelId="{29A9763A-95B6-4F92-9442-A4041803C042}" type="presParOf" srcId="{F96AEDD7-8104-4D7A-BEA8-E16343AB0A27}" destId="{C801B7D7-8B69-4C04-9A17-546B11903EED}" srcOrd="5" destOrd="0" presId="urn:microsoft.com/office/officeart/2005/8/layout/chevron2"/>
    <dgm:cxn modelId="{F6C486AD-1BAB-4C64-8209-6208C2F99146}" type="presParOf" srcId="{F96AEDD7-8104-4D7A-BEA8-E16343AB0A27}" destId="{9D94389B-F603-4234-BEAD-C26E20466E16}" srcOrd="6" destOrd="0" presId="urn:microsoft.com/office/officeart/2005/8/layout/chevron2"/>
    <dgm:cxn modelId="{B7FEE0C7-0A9B-498F-9F94-21CA498E731C}" type="presParOf" srcId="{9D94389B-F603-4234-BEAD-C26E20466E16}" destId="{F0EFAC5F-13AE-48F9-AF48-3D96ED9CCCDD}" srcOrd="0" destOrd="0" presId="urn:microsoft.com/office/officeart/2005/8/layout/chevron2"/>
    <dgm:cxn modelId="{E46A186E-6199-48F7-94BD-59163F79482E}" type="presParOf" srcId="{9D94389B-F603-4234-BEAD-C26E20466E16}" destId="{45C8D863-3853-401D-AF88-2D83C20F92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F00933-DD36-459E-8818-0B4D3EC37E9D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nl-NL"/>
        </a:p>
      </dgm:t>
    </dgm:pt>
    <dgm:pt modelId="{70CE4CFE-B34B-4CE8-B531-3C555E3DD4AE}">
      <dgm:prSet/>
      <dgm:spPr/>
      <dgm:t>
        <a:bodyPr/>
        <a:lstStyle/>
        <a:p>
          <a:pPr rtl="0"/>
          <a:r>
            <a:rPr lang="nl-NL">
              <a:solidFill>
                <a:schemeClr val="tx1">
                  <a:lumMod val="75000"/>
                </a:schemeClr>
              </a:solidFill>
            </a:rPr>
            <a:t>Project</a:t>
          </a:r>
        </a:p>
      </dgm:t>
    </dgm:pt>
    <dgm:pt modelId="{C90BE0C9-C04A-494B-A52D-6B6BBA631DFB}" type="parTrans" cxnId="{0C1B113C-178C-44E4-9579-697B48A62632}">
      <dgm:prSet/>
      <dgm:spPr/>
      <dgm:t>
        <a:bodyPr/>
        <a:lstStyle/>
        <a:p>
          <a:endParaRPr lang="nl-NL"/>
        </a:p>
      </dgm:t>
    </dgm:pt>
    <dgm:pt modelId="{D5340F8E-8C8B-44DB-AEE6-A667A63DA0B5}" type="sibTrans" cxnId="{0C1B113C-178C-44E4-9579-697B48A62632}">
      <dgm:prSet/>
      <dgm:spPr/>
      <dgm:t>
        <a:bodyPr/>
        <a:lstStyle/>
        <a:p>
          <a:endParaRPr lang="nl-NL"/>
        </a:p>
      </dgm:t>
    </dgm:pt>
    <dgm:pt modelId="{50A08027-0374-4218-8078-161168168F2A}">
      <dgm:prSet custT="1"/>
      <dgm:spPr/>
      <dgm:t>
        <a:bodyPr/>
        <a:lstStyle/>
        <a:p>
          <a:pPr rtl="0"/>
          <a:r>
            <a:rPr lang="nl-NL" sz="2200">
              <a:solidFill>
                <a:schemeClr val="tx1">
                  <a:lumMod val="75000"/>
                </a:schemeClr>
              </a:solidFill>
            </a:rPr>
            <a:t>Oplevering</a:t>
          </a:r>
          <a:br>
            <a:rPr lang="nl-NL" sz="2200">
              <a:solidFill>
                <a:schemeClr val="tx1">
                  <a:lumMod val="75000"/>
                </a:schemeClr>
              </a:solidFill>
            </a:rPr>
          </a:br>
          <a:r>
            <a:rPr lang="nl-NL" sz="1800">
              <a:solidFill>
                <a:schemeClr val="tx1">
                  <a:lumMod val="75000"/>
                </a:schemeClr>
              </a:solidFill>
            </a:rPr>
            <a:t>(release)</a:t>
          </a:r>
          <a:endParaRPr lang="nl-NL" sz="2200">
            <a:solidFill>
              <a:schemeClr val="tx1">
                <a:lumMod val="75000"/>
              </a:schemeClr>
            </a:solidFill>
          </a:endParaRPr>
        </a:p>
      </dgm:t>
    </dgm:pt>
    <dgm:pt modelId="{37684A1C-73F6-471C-8755-9A44DE60C098}" type="parTrans" cxnId="{136A2879-5EAC-4F2C-8288-8C2319525E85}">
      <dgm:prSet/>
      <dgm:spPr/>
      <dgm:t>
        <a:bodyPr/>
        <a:lstStyle/>
        <a:p>
          <a:endParaRPr lang="nl-NL"/>
        </a:p>
      </dgm:t>
    </dgm:pt>
    <dgm:pt modelId="{972533DE-8F7A-435A-8923-CB3AE6E8A9A7}" type="sibTrans" cxnId="{136A2879-5EAC-4F2C-8288-8C2319525E85}">
      <dgm:prSet/>
      <dgm:spPr/>
      <dgm:t>
        <a:bodyPr/>
        <a:lstStyle/>
        <a:p>
          <a:endParaRPr lang="nl-NL"/>
        </a:p>
      </dgm:t>
    </dgm:pt>
    <dgm:pt modelId="{803A841D-BF0C-4407-BD34-8ACFAFEDB297}">
      <dgm:prSet/>
      <dgm:spPr/>
      <dgm:t>
        <a:bodyPr/>
        <a:lstStyle/>
        <a:p>
          <a:pPr rtl="0"/>
          <a:r>
            <a:rPr lang="nl-NL">
              <a:solidFill>
                <a:schemeClr val="tx1">
                  <a:lumMod val="75000"/>
                </a:schemeClr>
              </a:solidFill>
            </a:rPr>
            <a:t>(Geplande)</a:t>
          </a:r>
          <a:br>
            <a:rPr lang="nl-NL">
              <a:solidFill>
                <a:schemeClr val="tx1">
                  <a:lumMod val="75000"/>
                </a:schemeClr>
              </a:solidFill>
            </a:rPr>
          </a:br>
          <a:r>
            <a:rPr lang="nl-NL">
              <a:solidFill>
                <a:schemeClr val="tx1">
                  <a:lumMod val="75000"/>
                </a:schemeClr>
              </a:solidFill>
            </a:rPr>
            <a:t>tests</a:t>
          </a:r>
        </a:p>
      </dgm:t>
    </dgm:pt>
    <dgm:pt modelId="{19410ACC-F95C-46FE-B755-467AC685F465}" type="parTrans" cxnId="{88AED8D8-7D16-4F76-A8BF-4ECD32DDCA13}">
      <dgm:prSet/>
      <dgm:spPr/>
      <dgm:t>
        <a:bodyPr/>
        <a:lstStyle/>
        <a:p>
          <a:endParaRPr lang="nl-NL"/>
        </a:p>
      </dgm:t>
    </dgm:pt>
    <dgm:pt modelId="{13310A4F-C452-4C19-A032-8F873FFF72E9}" type="sibTrans" cxnId="{88AED8D8-7D16-4F76-A8BF-4ECD32DDCA13}">
      <dgm:prSet/>
      <dgm:spPr/>
      <dgm:t>
        <a:bodyPr/>
        <a:lstStyle/>
        <a:p>
          <a:endParaRPr lang="nl-NL"/>
        </a:p>
      </dgm:t>
    </dgm:pt>
    <dgm:pt modelId="{12A8CC79-C8D7-49D8-BF05-47A91589B27A}">
      <dgm:prSet custT="1"/>
      <dgm:spPr/>
      <dgm:t>
        <a:bodyPr/>
        <a:lstStyle/>
        <a:p>
          <a:pPr rtl="0"/>
          <a:r>
            <a:rPr lang="nl-NL" sz="1800" err="1"/>
            <a:t>TestPlan</a:t>
          </a:r>
          <a:r>
            <a:rPr lang="nl-NL" sz="1800"/>
            <a:t> (“Light” template)</a:t>
          </a:r>
          <a:br>
            <a:rPr lang="nl-NL" sz="1800"/>
          </a:br>
          <a:r>
            <a:rPr lang="nl-NL" sz="1600"/>
            <a:t>(definieert geselecteerde uit te voeren tests)</a:t>
          </a:r>
        </a:p>
      </dgm:t>
    </dgm:pt>
    <dgm:pt modelId="{6E2B2D2D-2EE2-41C1-8AA2-219F823DCA17}" type="parTrans" cxnId="{9ADACA4B-0916-4BE5-BF3C-E6A2604CCB65}">
      <dgm:prSet/>
      <dgm:spPr/>
      <dgm:t>
        <a:bodyPr/>
        <a:lstStyle/>
        <a:p>
          <a:endParaRPr lang="nl-NL"/>
        </a:p>
      </dgm:t>
    </dgm:pt>
    <dgm:pt modelId="{07010CFA-2FFF-497C-AD8D-9B25DF10D257}" type="sibTrans" cxnId="{9ADACA4B-0916-4BE5-BF3C-E6A2604CCB65}">
      <dgm:prSet/>
      <dgm:spPr/>
      <dgm:t>
        <a:bodyPr/>
        <a:lstStyle/>
        <a:p>
          <a:endParaRPr lang="nl-NL"/>
        </a:p>
      </dgm:t>
    </dgm:pt>
    <dgm:pt modelId="{4B734F7F-D9F3-4867-9E11-24068B280091}">
      <dgm:prSet custT="1"/>
      <dgm:spPr/>
      <dgm:t>
        <a:bodyPr/>
        <a:lstStyle/>
        <a:p>
          <a:endParaRPr lang="nl-NL" sz="1600"/>
        </a:p>
      </dgm:t>
    </dgm:pt>
    <dgm:pt modelId="{F7FE5A2B-B5A2-42CC-8BD1-B9C3819990C1}" type="parTrans" cxnId="{775019C9-6B74-447C-A70B-6FD21FFD8D92}">
      <dgm:prSet/>
      <dgm:spPr/>
      <dgm:t>
        <a:bodyPr/>
        <a:lstStyle/>
        <a:p>
          <a:endParaRPr lang="nl-NL"/>
        </a:p>
      </dgm:t>
    </dgm:pt>
    <dgm:pt modelId="{C674DC4E-94C1-43CB-A878-095C56C6C2C9}" type="sibTrans" cxnId="{775019C9-6B74-447C-A70B-6FD21FFD8D92}">
      <dgm:prSet/>
      <dgm:spPr/>
      <dgm:t>
        <a:bodyPr/>
        <a:lstStyle/>
        <a:p>
          <a:endParaRPr lang="nl-NL"/>
        </a:p>
      </dgm:t>
    </dgm:pt>
    <dgm:pt modelId="{8C3B1E10-231E-4150-826E-8D432B652851}">
      <dgm:prSet custT="1"/>
      <dgm:spPr/>
      <dgm:t>
        <a:bodyPr/>
        <a:lstStyle/>
        <a:p>
          <a:pPr rtl="0"/>
          <a:r>
            <a:rPr lang="nl-NL" sz="1800"/>
            <a:t>Test Suite</a:t>
          </a:r>
          <a:br>
            <a:rPr lang="nl-NL" sz="1800"/>
          </a:br>
          <a:r>
            <a:rPr lang="nl-NL" sz="1600"/>
            <a:t>(definieert een samenhangende set testgevallen)</a:t>
          </a:r>
        </a:p>
      </dgm:t>
    </dgm:pt>
    <dgm:pt modelId="{C91E3657-9BF1-47B5-8D88-EF91DB5C392C}" type="parTrans" cxnId="{75B5460D-5448-490C-8EBF-2155C935F899}">
      <dgm:prSet/>
      <dgm:spPr/>
      <dgm:t>
        <a:bodyPr/>
        <a:lstStyle/>
        <a:p>
          <a:endParaRPr lang="nl-NL"/>
        </a:p>
      </dgm:t>
    </dgm:pt>
    <dgm:pt modelId="{B0D9663C-C509-4027-BA22-C2F4B0C71F82}" type="sibTrans" cxnId="{75B5460D-5448-490C-8EBF-2155C935F899}">
      <dgm:prSet/>
      <dgm:spPr/>
      <dgm:t>
        <a:bodyPr/>
        <a:lstStyle/>
        <a:p>
          <a:endParaRPr lang="nl-NL"/>
        </a:p>
      </dgm:t>
    </dgm:pt>
    <dgm:pt modelId="{171D192D-030C-41AE-9174-6B623227D1DD}">
      <dgm:prSet custT="1"/>
      <dgm:spPr>
        <a:noFill/>
        <a:ln>
          <a:noFill/>
        </a:ln>
      </dgm:spPr>
      <dgm:t>
        <a:bodyPr/>
        <a:lstStyle/>
        <a:p>
          <a:pPr rtl="0"/>
          <a:endParaRPr lang="nl-NL" sz="1800">
            <a:ln>
              <a:noFill/>
            </a:ln>
          </a:endParaRPr>
        </a:p>
      </dgm:t>
    </dgm:pt>
    <dgm:pt modelId="{6E300779-B0B3-4319-9A1D-104F93475797}" type="sibTrans" cxnId="{F31EF44F-A97D-44A1-8C04-6F362A1C0CC9}">
      <dgm:prSet/>
      <dgm:spPr/>
      <dgm:t>
        <a:bodyPr/>
        <a:lstStyle/>
        <a:p>
          <a:endParaRPr lang="nl-NL"/>
        </a:p>
      </dgm:t>
    </dgm:pt>
    <dgm:pt modelId="{B3B5514E-91EC-4A45-9430-C32C95F13D17}" type="parTrans" cxnId="{F31EF44F-A97D-44A1-8C04-6F362A1C0CC9}">
      <dgm:prSet/>
      <dgm:spPr/>
      <dgm:t>
        <a:bodyPr/>
        <a:lstStyle/>
        <a:p>
          <a:endParaRPr lang="nl-NL"/>
        </a:p>
      </dgm:t>
    </dgm:pt>
    <dgm:pt modelId="{350CB954-23A9-423A-976A-2086566704F8}">
      <dgm:prSet custT="1"/>
      <dgm:spPr/>
      <dgm:t>
        <a:bodyPr/>
        <a:lstStyle/>
        <a:p>
          <a:pPr rtl="0"/>
          <a:r>
            <a:rPr lang="nl-NL" sz="1800"/>
            <a:t>Test Case + Test Script</a:t>
          </a:r>
          <a:br>
            <a:rPr lang="nl-NL" sz="1800"/>
          </a:br>
          <a:r>
            <a:rPr lang="nl-NL" sz="1600"/>
            <a:t>(beschrijft uitgewerkt testgeval)</a:t>
          </a:r>
          <a:endParaRPr lang="nl-NL" sz="1800"/>
        </a:p>
      </dgm:t>
    </dgm:pt>
    <dgm:pt modelId="{8B28274D-2538-43B7-A8A3-AF28D6E8C12C}" type="parTrans" cxnId="{7A812517-AD54-4D4B-A5AA-D17426BAB17F}">
      <dgm:prSet/>
      <dgm:spPr/>
      <dgm:t>
        <a:bodyPr/>
        <a:lstStyle/>
        <a:p>
          <a:endParaRPr lang="nl-NL"/>
        </a:p>
      </dgm:t>
    </dgm:pt>
    <dgm:pt modelId="{A959AEBC-F469-40EE-8C7B-30D896875E84}" type="sibTrans" cxnId="{7A812517-AD54-4D4B-A5AA-D17426BAB17F}">
      <dgm:prSet/>
      <dgm:spPr/>
      <dgm:t>
        <a:bodyPr/>
        <a:lstStyle/>
        <a:p>
          <a:endParaRPr lang="nl-NL"/>
        </a:p>
      </dgm:t>
    </dgm:pt>
    <dgm:pt modelId="{F96AEDD7-8104-4D7A-BEA8-E16343AB0A27}" type="pres">
      <dgm:prSet presAssocID="{08F00933-DD36-459E-8818-0B4D3EC37E9D}" presName="linearFlow" presStyleCnt="0">
        <dgm:presLayoutVars>
          <dgm:dir/>
          <dgm:animLvl val="lvl"/>
          <dgm:resizeHandles val="exact"/>
        </dgm:presLayoutVars>
      </dgm:prSet>
      <dgm:spPr/>
    </dgm:pt>
    <dgm:pt modelId="{28FBE21C-2D31-443A-A9E0-35394D127959}" type="pres">
      <dgm:prSet presAssocID="{70CE4CFE-B34B-4CE8-B531-3C555E3DD4AE}" presName="composite" presStyleCnt="0"/>
      <dgm:spPr/>
    </dgm:pt>
    <dgm:pt modelId="{0E4E17D6-7E16-4129-95B9-4FE13926FCED}" type="pres">
      <dgm:prSet presAssocID="{70CE4CFE-B34B-4CE8-B531-3C555E3DD4AE}" presName="parentText" presStyleLbl="alignNode1" presStyleIdx="0" presStyleCnt="4" custScaleX="177956" custScaleY="100001" custLinFactNeighborY="-3330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6152BE4B-FD4C-4F80-9ECA-C848BE31DA32}" type="pres">
      <dgm:prSet presAssocID="{70CE4CFE-B34B-4CE8-B531-3C555E3DD4AE}" presName="descendantText" presStyleLbl="alignAcc1" presStyleIdx="0" presStyleCnt="4" custScaleX="85970" custScaleY="82645" custLinFactNeighborX="-2304" custLinFactNeighborY="-4369">
        <dgm:presLayoutVars>
          <dgm:bulletEnabled val="1"/>
        </dgm:presLayoutVars>
      </dgm:prSet>
      <dgm:spPr/>
    </dgm:pt>
    <dgm:pt modelId="{6F4DF4E6-66BC-4545-AF12-E050DC9EA7BA}" type="pres">
      <dgm:prSet presAssocID="{D5340F8E-8C8B-44DB-AEE6-A667A63DA0B5}" presName="sp" presStyleCnt="0"/>
      <dgm:spPr/>
    </dgm:pt>
    <dgm:pt modelId="{21927AA8-190D-4C49-BA98-8A55FF7AFC23}" type="pres">
      <dgm:prSet presAssocID="{50A08027-0374-4218-8078-161168168F2A}" presName="composite" presStyleCnt="0"/>
      <dgm:spPr/>
    </dgm:pt>
    <dgm:pt modelId="{D78BFAF4-5895-4D46-816C-ED27B2024A43}" type="pres">
      <dgm:prSet presAssocID="{50A08027-0374-4218-8078-161168168F2A}" presName="parentText" presStyleLbl="alignNode1" presStyleIdx="1" presStyleCnt="4" custScaleX="177956" custScaleY="100001" custLinFactNeighborY="20460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1D433E48-B28C-459A-B1B0-E924910D2175}" type="pres">
      <dgm:prSet presAssocID="{50A08027-0374-4218-8078-161168168F2A}" presName="descendantText" presStyleLbl="alignAcc1" presStyleIdx="1" presStyleCnt="4" custScaleX="86081" custScaleY="82645" custLinFactNeighborX="-2438" custLinFactNeighborY="22799">
        <dgm:presLayoutVars>
          <dgm:bulletEnabled val="1"/>
        </dgm:presLayoutVars>
      </dgm:prSet>
      <dgm:spPr/>
    </dgm:pt>
    <dgm:pt modelId="{586E0410-4D3F-4AB0-8C89-DBD09C298993}" type="pres">
      <dgm:prSet presAssocID="{972533DE-8F7A-435A-8923-CB3AE6E8A9A7}" presName="sp" presStyleCnt="0"/>
      <dgm:spPr/>
    </dgm:pt>
    <dgm:pt modelId="{CB4ED025-AD3F-465C-832A-5E7C5028DD91}" type="pres">
      <dgm:prSet presAssocID="{803A841D-BF0C-4407-BD34-8ACFAFEDB297}" presName="composite" presStyleCnt="0"/>
      <dgm:spPr/>
    </dgm:pt>
    <dgm:pt modelId="{723AA3DF-92E2-4600-A3F3-5EC37FCE1DC0}" type="pres">
      <dgm:prSet presAssocID="{803A841D-BF0C-4407-BD34-8ACFAFEDB297}" presName="parentText" presStyleLbl="alignNode1" presStyleIdx="2" presStyleCnt="4" custScaleX="177956" custScaleY="100001" custLinFactNeighborY="28029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FF3BE7EC-E623-4084-92C2-7AF0CE6388B8}" type="pres">
      <dgm:prSet presAssocID="{803A841D-BF0C-4407-BD34-8ACFAFEDB297}" presName="descendantText" presStyleLbl="alignAcc1" presStyleIdx="2" presStyleCnt="4" custScaleX="86081" custScaleY="142952" custLinFactNeighborX="-2438" custLinFactNeighborY="63705">
        <dgm:presLayoutVars>
          <dgm:bulletEnabled val="1"/>
        </dgm:presLayoutVars>
      </dgm:prSet>
      <dgm:spPr/>
    </dgm:pt>
    <dgm:pt modelId="{C801B7D7-8B69-4C04-9A17-546B11903EED}" type="pres">
      <dgm:prSet presAssocID="{13310A4F-C452-4C19-A032-8F873FFF72E9}" presName="sp" presStyleCnt="0"/>
      <dgm:spPr/>
    </dgm:pt>
    <dgm:pt modelId="{9455D4BB-9734-475B-B9AF-FC276B68BE04}" type="pres">
      <dgm:prSet presAssocID="{171D192D-030C-41AE-9174-6B623227D1DD}" presName="composite" presStyleCnt="0"/>
      <dgm:spPr/>
    </dgm:pt>
    <dgm:pt modelId="{801C96A4-40DF-4083-8A38-7211918D10C0}" type="pres">
      <dgm:prSet presAssocID="{171D192D-030C-41AE-9174-6B623227D1D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2808C64-9DCD-4F40-9638-B54CEB9CCA68}" type="pres">
      <dgm:prSet presAssocID="{171D192D-030C-41AE-9174-6B623227D1DD}" presName="descendantText" presStyleLbl="alignAcc1" presStyleIdx="3" presStyleCnt="4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75B5460D-5448-490C-8EBF-2155C935F899}" srcId="{803A841D-BF0C-4407-BD34-8ACFAFEDB297}" destId="{8C3B1E10-231E-4150-826E-8D432B652851}" srcOrd="0" destOrd="0" parTransId="{C91E3657-9BF1-47B5-8D88-EF91DB5C392C}" sibTransId="{B0D9663C-C509-4027-BA22-C2F4B0C71F82}"/>
    <dgm:cxn modelId="{7A812517-AD54-4D4B-A5AA-D17426BAB17F}" srcId="{803A841D-BF0C-4407-BD34-8ACFAFEDB297}" destId="{350CB954-23A9-423A-976A-2086566704F8}" srcOrd="1" destOrd="0" parTransId="{8B28274D-2538-43B7-A8A3-AF28D6E8C12C}" sibTransId="{A959AEBC-F469-40EE-8C7B-30D896875E84}"/>
    <dgm:cxn modelId="{72AAC532-4D2A-4685-9FC6-5F2EB5FBEA6D}" type="presOf" srcId="{12A8CC79-C8D7-49D8-BF05-47A91589B27A}" destId="{1D433E48-B28C-459A-B1B0-E924910D2175}" srcOrd="0" destOrd="0" presId="urn:microsoft.com/office/officeart/2005/8/layout/chevron2"/>
    <dgm:cxn modelId="{0C1B113C-178C-44E4-9579-697B48A62632}" srcId="{08F00933-DD36-459E-8818-0B4D3EC37E9D}" destId="{70CE4CFE-B34B-4CE8-B531-3C555E3DD4AE}" srcOrd="0" destOrd="0" parTransId="{C90BE0C9-C04A-494B-A52D-6B6BBA631DFB}" sibTransId="{D5340F8E-8C8B-44DB-AEE6-A667A63DA0B5}"/>
    <dgm:cxn modelId="{2EC91D3C-3DFC-4208-AD84-3C2E5F7FE13A}" type="presOf" srcId="{803A841D-BF0C-4407-BD34-8ACFAFEDB297}" destId="{723AA3DF-92E2-4600-A3F3-5EC37FCE1DC0}" srcOrd="0" destOrd="0" presId="urn:microsoft.com/office/officeart/2005/8/layout/chevron2"/>
    <dgm:cxn modelId="{F8A5B246-E8CF-45C0-BD5B-94D3E0548487}" type="presOf" srcId="{8C3B1E10-231E-4150-826E-8D432B652851}" destId="{FF3BE7EC-E623-4084-92C2-7AF0CE6388B8}" srcOrd="0" destOrd="0" presId="urn:microsoft.com/office/officeart/2005/8/layout/chevron2"/>
    <dgm:cxn modelId="{9ADACA4B-0916-4BE5-BF3C-E6A2604CCB65}" srcId="{50A08027-0374-4218-8078-161168168F2A}" destId="{12A8CC79-C8D7-49D8-BF05-47A91589B27A}" srcOrd="0" destOrd="0" parTransId="{6E2B2D2D-2EE2-41C1-8AA2-219F823DCA17}" sibTransId="{07010CFA-2FFF-497C-AD8D-9B25DF10D257}"/>
    <dgm:cxn modelId="{2E12EF4E-AAF1-4365-9F04-38421172B3B0}" type="presOf" srcId="{350CB954-23A9-423A-976A-2086566704F8}" destId="{FF3BE7EC-E623-4084-92C2-7AF0CE6388B8}" srcOrd="0" destOrd="1" presId="urn:microsoft.com/office/officeart/2005/8/layout/chevron2"/>
    <dgm:cxn modelId="{F31EF44F-A97D-44A1-8C04-6F362A1C0CC9}" srcId="{08F00933-DD36-459E-8818-0B4D3EC37E9D}" destId="{171D192D-030C-41AE-9174-6B623227D1DD}" srcOrd="3" destOrd="0" parTransId="{B3B5514E-91EC-4A45-9430-C32C95F13D17}" sibTransId="{6E300779-B0B3-4319-9A1D-104F93475797}"/>
    <dgm:cxn modelId="{51A03850-9F90-4324-A564-09D0F1EE793B}" type="presOf" srcId="{50A08027-0374-4218-8078-161168168F2A}" destId="{D78BFAF4-5895-4D46-816C-ED27B2024A43}" srcOrd="0" destOrd="0" presId="urn:microsoft.com/office/officeart/2005/8/layout/chevron2"/>
    <dgm:cxn modelId="{60646B56-66FD-4E73-ADB4-F4219FCF6E8A}" type="presOf" srcId="{4B734F7F-D9F3-4867-9E11-24068B280091}" destId="{6152BE4B-FD4C-4F80-9ECA-C848BE31DA32}" srcOrd="0" destOrd="0" presId="urn:microsoft.com/office/officeart/2005/8/layout/chevron2"/>
    <dgm:cxn modelId="{136A2879-5EAC-4F2C-8288-8C2319525E85}" srcId="{08F00933-DD36-459E-8818-0B4D3EC37E9D}" destId="{50A08027-0374-4218-8078-161168168F2A}" srcOrd="1" destOrd="0" parTransId="{37684A1C-73F6-471C-8755-9A44DE60C098}" sibTransId="{972533DE-8F7A-435A-8923-CB3AE6E8A9A7}"/>
    <dgm:cxn modelId="{38B58F99-7F49-4E88-AB7D-810616B1EBD3}" type="presOf" srcId="{171D192D-030C-41AE-9174-6B623227D1DD}" destId="{801C96A4-40DF-4083-8A38-7211918D10C0}" srcOrd="0" destOrd="0" presId="urn:microsoft.com/office/officeart/2005/8/layout/chevron2"/>
    <dgm:cxn modelId="{EA2D5EB8-633C-4EE1-B092-5BDBCCBCE08D}" type="presOf" srcId="{70CE4CFE-B34B-4CE8-B531-3C555E3DD4AE}" destId="{0E4E17D6-7E16-4129-95B9-4FE13926FCED}" srcOrd="0" destOrd="0" presId="urn:microsoft.com/office/officeart/2005/8/layout/chevron2"/>
    <dgm:cxn modelId="{775019C9-6B74-447C-A70B-6FD21FFD8D92}" srcId="{70CE4CFE-B34B-4CE8-B531-3C555E3DD4AE}" destId="{4B734F7F-D9F3-4867-9E11-24068B280091}" srcOrd="0" destOrd="0" parTransId="{F7FE5A2B-B5A2-42CC-8BD1-B9C3819990C1}" sibTransId="{C674DC4E-94C1-43CB-A878-095C56C6C2C9}"/>
    <dgm:cxn modelId="{88AED8D8-7D16-4F76-A8BF-4ECD32DDCA13}" srcId="{08F00933-DD36-459E-8818-0B4D3EC37E9D}" destId="{803A841D-BF0C-4407-BD34-8ACFAFEDB297}" srcOrd="2" destOrd="0" parTransId="{19410ACC-F95C-46FE-B755-467AC685F465}" sibTransId="{13310A4F-C452-4C19-A032-8F873FFF72E9}"/>
    <dgm:cxn modelId="{C08041DF-5710-4A29-A52E-64B83CCDC95A}" type="presOf" srcId="{08F00933-DD36-459E-8818-0B4D3EC37E9D}" destId="{F96AEDD7-8104-4D7A-BEA8-E16343AB0A27}" srcOrd="0" destOrd="0" presId="urn:microsoft.com/office/officeart/2005/8/layout/chevron2"/>
    <dgm:cxn modelId="{D9369E82-9621-46D8-BB9B-8B5727CEA0A4}" type="presParOf" srcId="{F96AEDD7-8104-4D7A-BEA8-E16343AB0A27}" destId="{28FBE21C-2D31-443A-A9E0-35394D127959}" srcOrd="0" destOrd="0" presId="urn:microsoft.com/office/officeart/2005/8/layout/chevron2"/>
    <dgm:cxn modelId="{5811117B-2905-4F36-8C0E-4CE77A40CADE}" type="presParOf" srcId="{28FBE21C-2D31-443A-A9E0-35394D127959}" destId="{0E4E17D6-7E16-4129-95B9-4FE13926FCED}" srcOrd="0" destOrd="0" presId="urn:microsoft.com/office/officeart/2005/8/layout/chevron2"/>
    <dgm:cxn modelId="{933C79FE-C187-4CB1-9F95-B7817FC419DD}" type="presParOf" srcId="{28FBE21C-2D31-443A-A9E0-35394D127959}" destId="{6152BE4B-FD4C-4F80-9ECA-C848BE31DA32}" srcOrd="1" destOrd="0" presId="urn:microsoft.com/office/officeart/2005/8/layout/chevron2"/>
    <dgm:cxn modelId="{BE98B1D4-C529-4D62-95BD-7A37093390B9}" type="presParOf" srcId="{F96AEDD7-8104-4D7A-BEA8-E16343AB0A27}" destId="{6F4DF4E6-66BC-4545-AF12-E050DC9EA7BA}" srcOrd="1" destOrd="0" presId="urn:microsoft.com/office/officeart/2005/8/layout/chevron2"/>
    <dgm:cxn modelId="{72527E25-AC9E-436A-8995-3510AA989A2D}" type="presParOf" srcId="{F96AEDD7-8104-4D7A-BEA8-E16343AB0A27}" destId="{21927AA8-190D-4C49-BA98-8A55FF7AFC23}" srcOrd="2" destOrd="0" presId="urn:microsoft.com/office/officeart/2005/8/layout/chevron2"/>
    <dgm:cxn modelId="{623A1AD7-7226-4D50-9A70-B32C3B988A57}" type="presParOf" srcId="{21927AA8-190D-4C49-BA98-8A55FF7AFC23}" destId="{D78BFAF4-5895-4D46-816C-ED27B2024A43}" srcOrd="0" destOrd="0" presId="urn:microsoft.com/office/officeart/2005/8/layout/chevron2"/>
    <dgm:cxn modelId="{BE0BE6DB-2907-4480-A161-75E3761B6509}" type="presParOf" srcId="{21927AA8-190D-4C49-BA98-8A55FF7AFC23}" destId="{1D433E48-B28C-459A-B1B0-E924910D2175}" srcOrd="1" destOrd="0" presId="urn:microsoft.com/office/officeart/2005/8/layout/chevron2"/>
    <dgm:cxn modelId="{09603C25-3CAA-4B9A-9007-4F28DBDCD28D}" type="presParOf" srcId="{F96AEDD7-8104-4D7A-BEA8-E16343AB0A27}" destId="{586E0410-4D3F-4AB0-8C89-DBD09C298993}" srcOrd="3" destOrd="0" presId="urn:microsoft.com/office/officeart/2005/8/layout/chevron2"/>
    <dgm:cxn modelId="{25F21B0C-4036-4469-9AAE-88A1BE8CF2B1}" type="presParOf" srcId="{F96AEDD7-8104-4D7A-BEA8-E16343AB0A27}" destId="{CB4ED025-AD3F-465C-832A-5E7C5028DD91}" srcOrd="4" destOrd="0" presId="urn:microsoft.com/office/officeart/2005/8/layout/chevron2"/>
    <dgm:cxn modelId="{13CF9AC3-76BA-4F97-8DD8-CBD7C63FA377}" type="presParOf" srcId="{CB4ED025-AD3F-465C-832A-5E7C5028DD91}" destId="{723AA3DF-92E2-4600-A3F3-5EC37FCE1DC0}" srcOrd="0" destOrd="0" presId="urn:microsoft.com/office/officeart/2005/8/layout/chevron2"/>
    <dgm:cxn modelId="{5F2ABF7C-BFF6-4E87-812C-EBC42C3E80F4}" type="presParOf" srcId="{CB4ED025-AD3F-465C-832A-5E7C5028DD91}" destId="{FF3BE7EC-E623-4084-92C2-7AF0CE6388B8}" srcOrd="1" destOrd="0" presId="urn:microsoft.com/office/officeart/2005/8/layout/chevron2"/>
    <dgm:cxn modelId="{10EB23D2-4910-423D-9C54-F1F750ECBB60}" type="presParOf" srcId="{F96AEDD7-8104-4D7A-BEA8-E16343AB0A27}" destId="{C801B7D7-8B69-4C04-9A17-546B11903EED}" srcOrd="5" destOrd="0" presId="urn:microsoft.com/office/officeart/2005/8/layout/chevron2"/>
    <dgm:cxn modelId="{3B9DBA41-2BC9-474D-BC18-6077285B7C92}" type="presParOf" srcId="{F96AEDD7-8104-4D7A-BEA8-E16343AB0A27}" destId="{9455D4BB-9734-475B-B9AF-FC276B68BE04}" srcOrd="6" destOrd="0" presId="urn:microsoft.com/office/officeart/2005/8/layout/chevron2"/>
    <dgm:cxn modelId="{7B216965-D443-4E06-9B7B-5BDEC8FB6295}" type="presParOf" srcId="{9455D4BB-9734-475B-B9AF-FC276B68BE04}" destId="{801C96A4-40DF-4083-8A38-7211918D10C0}" srcOrd="0" destOrd="0" presId="urn:microsoft.com/office/officeart/2005/8/layout/chevron2"/>
    <dgm:cxn modelId="{C5F64B9D-41A2-4B9A-AC6E-89DEA74D947E}" type="presParOf" srcId="{9455D4BB-9734-475B-B9AF-FC276B68BE04}" destId="{72808C64-9DCD-4F40-9638-B54CEB9CCA6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E178A-A49C-415D-AC88-580CD9DC36B2}">
      <dsp:nvSpPr>
        <dsp:cNvPr id="0" name=""/>
        <dsp:cNvSpPr/>
      </dsp:nvSpPr>
      <dsp:spPr>
        <a:xfrm>
          <a:off x="70019" y="511857"/>
          <a:ext cx="1568877" cy="784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solidFill>
                <a:srgbClr val="FF0000"/>
              </a:solidFill>
            </a:rPr>
            <a:t>Systeemtest</a:t>
          </a:r>
          <a:endParaRPr lang="nl-NL" sz="1200" kern="1200">
            <a:solidFill>
              <a:srgbClr val="FF0000"/>
            </a:solidFill>
          </a:endParaRPr>
        </a:p>
      </dsp:txBody>
      <dsp:txXfrm>
        <a:off x="92994" y="534832"/>
        <a:ext cx="1522927" cy="738488"/>
      </dsp:txXfrm>
    </dsp:sp>
    <dsp:sp modelId="{61823A32-8549-47BA-9B8A-832C0ACAD63E}">
      <dsp:nvSpPr>
        <dsp:cNvPr id="0" name=""/>
        <dsp:cNvSpPr/>
      </dsp:nvSpPr>
      <dsp:spPr>
        <a:xfrm>
          <a:off x="181186" y="1296296"/>
          <a:ext cx="91440" cy="5883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8329"/>
              </a:lnTo>
              <a:lnTo>
                <a:pt x="133953" y="588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4D94C-B0C4-48A8-ACDB-492B06F4A5BE}">
      <dsp:nvSpPr>
        <dsp:cNvPr id="0" name=""/>
        <dsp:cNvSpPr/>
      </dsp:nvSpPr>
      <dsp:spPr>
        <a:xfrm>
          <a:off x="315140" y="1492406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/>
            <a:t>Afzonderlijke componenten en interfaces</a:t>
          </a:r>
          <a:endParaRPr lang="nl-NL" sz="900" kern="1200"/>
        </a:p>
      </dsp:txBody>
      <dsp:txXfrm>
        <a:off x="338115" y="1515381"/>
        <a:ext cx="1209152" cy="738488"/>
      </dsp:txXfrm>
    </dsp:sp>
    <dsp:sp modelId="{34CAB7AB-200C-4091-8EA1-8D948566D8B6}">
      <dsp:nvSpPr>
        <dsp:cNvPr id="0" name=""/>
        <dsp:cNvSpPr/>
      </dsp:nvSpPr>
      <dsp:spPr>
        <a:xfrm>
          <a:off x="181186" y="1296296"/>
          <a:ext cx="91440" cy="15688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68877"/>
              </a:lnTo>
              <a:lnTo>
                <a:pt x="133953" y="1568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32DAD-1E1A-4382-A745-DD5CA5BD9954}">
      <dsp:nvSpPr>
        <dsp:cNvPr id="0" name=""/>
        <dsp:cNvSpPr/>
      </dsp:nvSpPr>
      <dsp:spPr>
        <a:xfrm>
          <a:off x="315140" y="2472954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/>
            <a:t>Werkt het ‘technisch’?</a:t>
          </a:r>
          <a:endParaRPr lang="nl-NL" sz="900" kern="1200"/>
        </a:p>
      </dsp:txBody>
      <dsp:txXfrm>
        <a:off x="338115" y="2495929"/>
        <a:ext cx="1209152" cy="738488"/>
      </dsp:txXfrm>
    </dsp:sp>
    <dsp:sp modelId="{A18B5142-DACC-4D60-8274-C6EEBECD56F0}">
      <dsp:nvSpPr>
        <dsp:cNvPr id="0" name=""/>
        <dsp:cNvSpPr/>
      </dsp:nvSpPr>
      <dsp:spPr>
        <a:xfrm>
          <a:off x="2031116" y="511857"/>
          <a:ext cx="1568877" cy="784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err="1">
              <a:solidFill>
                <a:srgbClr val="FF0000"/>
              </a:solidFill>
            </a:rPr>
            <a:t>Ketentest</a:t>
          </a:r>
          <a:endParaRPr lang="nl-NL" sz="1200" kern="1200">
            <a:solidFill>
              <a:srgbClr val="FF0000"/>
            </a:solidFill>
          </a:endParaRPr>
        </a:p>
      </dsp:txBody>
      <dsp:txXfrm>
        <a:off x="2054091" y="534832"/>
        <a:ext cx="1522927" cy="738488"/>
      </dsp:txXfrm>
    </dsp:sp>
    <dsp:sp modelId="{E9F60677-DDB1-479B-8295-4575031B4495}">
      <dsp:nvSpPr>
        <dsp:cNvPr id="0" name=""/>
        <dsp:cNvSpPr/>
      </dsp:nvSpPr>
      <dsp:spPr>
        <a:xfrm>
          <a:off x="2142284" y="1296296"/>
          <a:ext cx="91440" cy="5883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8329"/>
              </a:lnTo>
              <a:lnTo>
                <a:pt x="133953" y="588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EA283-FA17-4860-A120-11B4A609C887}">
      <dsp:nvSpPr>
        <dsp:cNvPr id="0" name=""/>
        <dsp:cNvSpPr/>
      </dsp:nvSpPr>
      <dsp:spPr>
        <a:xfrm>
          <a:off x="2276237" y="1492406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/>
            <a:t>Het systeem als geheel</a:t>
          </a:r>
          <a:endParaRPr lang="nl-NL" sz="900" kern="1200"/>
        </a:p>
      </dsp:txBody>
      <dsp:txXfrm>
        <a:off x="2299212" y="1515381"/>
        <a:ext cx="1209152" cy="738488"/>
      </dsp:txXfrm>
    </dsp:sp>
    <dsp:sp modelId="{E7093736-6D3C-4EA5-AF41-DA2643293499}">
      <dsp:nvSpPr>
        <dsp:cNvPr id="0" name=""/>
        <dsp:cNvSpPr/>
      </dsp:nvSpPr>
      <dsp:spPr>
        <a:xfrm>
          <a:off x="2142284" y="1296296"/>
          <a:ext cx="91440" cy="15688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68877"/>
              </a:lnTo>
              <a:lnTo>
                <a:pt x="133953" y="1568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597AFD-5D4A-4BE7-A025-F2436FB4F0A1}">
      <dsp:nvSpPr>
        <dsp:cNvPr id="0" name=""/>
        <dsp:cNvSpPr/>
      </dsp:nvSpPr>
      <dsp:spPr>
        <a:xfrm>
          <a:off x="2276237" y="2472954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/>
            <a:t>Data Scenario Tests : Vanuit het systeem-perspectief</a:t>
          </a:r>
          <a:endParaRPr lang="nl-NL" sz="900" kern="1200"/>
        </a:p>
      </dsp:txBody>
      <dsp:txXfrm>
        <a:off x="2299212" y="2495929"/>
        <a:ext cx="1209152" cy="738488"/>
      </dsp:txXfrm>
    </dsp:sp>
    <dsp:sp modelId="{5266FDC9-7444-4C7E-80D4-2744BAB1A763}">
      <dsp:nvSpPr>
        <dsp:cNvPr id="0" name=""/>
        <dsp:cNvSpPr/>
      </dsp:nvSpPr>
      <dsp:spPr>
        <a:xfrm>
          <a:off x="2142284" y="1296296"/>
          <a:ext cx="91440" cy="2549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49426"/>
              </a:lnTo>
              <a:lnTo>
                <a:pt x="133953" y="2549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B00EE-F290-4C31-9475-001788FF2433}">
      <dsp:nvSpPr>
        <dsp:cNvPr id="0" name=""/>
        <dsp:cNvSpPr/>
      </dsp:nvSpPr>
      <dsp:spPr>
        <a:xfrm>
          <a:off x="2276237" y="3453503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/>
            <a:t>Gebruikers Scenario tests : Vanuit het gebruiksperspectief</a:t>
          </a:r>
          <a:endParaRPr lang="nl-NL" sz="900" kern="1200"/>
        </a:p>
      </dsp:txBody>
      <dsp:txXfrm>
        <a:off x="2299212" y="3476478"/>
        <a:ext cx="1209152" cy="738488"/>
      </dsp:txXfrm>
    </dsp:sp>
    <dsp:sp modelId="{54528754-169D-488C-94D2-DC9E5A389634}">
      <dsp:nvSpPr>
        <dsp:cNvPr id="0" name=""/>
        <dsp:cNvSpPr/>
      </dsp:nvSpPr>
      <dsp:spPr>
        <a:xfrm>
          <a:off x="3923559" y="511857"/>
          <a:ext cx="1568877" cy="784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err="1">
              <a:solidFill>
                <a:srgbClr val="FF0000"/>
              </a:solidFill>
            </a:rPr>
            <a:t>Gebruikers-acceptatietest</a:t>
          </a:r>
          <a:endParaRPr lang="nl-NL" sz="1200" kern="1200">
            <a:solidFill>
              <a:srgbClr val="FF0000"/>
            </a:solidFill>
          </a:endParaRPr>
        </a:p>
      </dsp:txBody>
      <dsp:txXfrm>
        <a:off x="3946534" y="534832"/>
        <a:ext cx="1522927" cy="738488"/>
      </dsp:txXfrm>
    </dsp:sp>
    <dsp:sp modelId="{247DFD1E-53AA-4987-A833-79F7CFBEC628}">
      <dsp:nvSpPr>
        <dsp:cNvPr id="0" name=""/>
        <dsp:cNvSpPr/>
      </dsp:nvSpPr>
      <dsp:spPr>
        <a:xfrm>
          <a:off x="4080447" y="1296296"/>
          <a:ext cx="156887" cy="588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329"/>
              </a:lnTo>
              <a:lnTo>
                <a:pt x="156887" y="588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88EC5-364B-4BD4-8F76-FDDF7C3EA0C2}">
      <dsp:nvSpPr>
        <dsp:cNvPr id="0" name=""/>
        <dsp:cNvSpPr/>
      </dsp:nvSpPr>
      <dsp:spPr>
        <a:xfrm>
          <a:off x="4237335" y="1492406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err="1"/>
            <a:t>Kunnen</a:t>
          </a:r>
          <a:r>
            <a:rPr lang="en-GB" sz="900" b="1" kern="1200"/>
            <a:t> de </a:t>
          </a:r>
          <a:r>
            <a:rPr lang="en-GB" sz="900" b="1" kern="1200" err="1"/>
            <a:t>gebruikers</a:t>
          </a:r>
          <a:r>
            <a:rPr lang="en-GB" sz="900" b="1" kern="1200"/>
            <a:t> (</a:t>
          </a:r>
          <a:r>
            <a:rPr lang="en-GB" sz="900" b="1" kern="1200" err="1"/>
            <a:t>jullie</a:t>
          </a:r>
          <a:r>
            <a:rPr lang="en-GB" sz="900" b="1" kern="1200"/>
            <a:t>!) </a:t>
          </a:r>
          <a:r>
            <a:rPr lang="en-GB" sz="900" b="1" kern="1200" err="1"/>
            <a:t>hun</a:t>
          </a:r>
          <a:r>
            <a:rPr lang="en-GB" sz="900" b="1" kern="1200"/>
            <a:t> </a:t>
          </a:r>
          <a:r>
            <a:rPr lang="en-GB" sz="900" b="1" kern="1200" err="1"/>
            <a:t>werk</a:t>
          </a:r>
          <a:r>
            <a:rPr lang="en-GB" sz="900" b="1" kern="1200"/>
            <a:t> </a:t>
          </a:r>
          <a:r>
            <a:rPr lang="en-GB" sz="900" b="1" kern="1200" err="1"/>
            <a:t>uitvoeren</a:t>
          </a:r>
          <a:r>
            <a:rPr lang="en-GB" sz="900" b="1" kern="1200"/>
            <a:t> met B@P?</a:t>
          </a:r>
          <a:endParaRPr lang="nl-NL" sz="900" kern="1200"/>
        </a:p>
      </dsp:txBody>
      <dsp:txXfrm>
        <a:off x="4260310" y="1515381"/>
        <a:ext cx="1209152" cy="738488"/>
      </dsp:txXfrm>
    </dsp:sp>
    <dsp:sp modelId="{3FBD03DF-A7AD-49DB-9D61-D32352654CEB}">
      <dsp:nvSpPr>
        <dsp:cNvPr id="0" name=""/>
        <dsp:cNvSpPr/>
      </dsp:nvSpPr>
      <dsp:spPr>
        <a:xfrm>
          <a:off x="4080447" y="1296296"/>
          <a:ext cx="156887" cy="1568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8877"/>
              </a:lnTo>
              <a:lnTo>
                <a:pt x="156887" y="1568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CB4DB-541E-4A49-A3F7-DEA78C689590}">
      <dsp:nvSpPr>
        <dsp:cNvPr id="0" name=""/>
        <dsp:cNvSpPr/>
      </dsp:nvSpPr>
      <dsp:spPr>
        <a:xfrm>
          <a:off x="4237335" y="2472954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err="1"/>
            <a:t>Een</a:t>
          </a:r>
          <a:r>
            <a:rPr lang="en-GB" sz="900" b="1" kern="1200"/>
            <a:t> </a:t>
          </a:r>
          <a:r>
            <a:rPr lang="en-GB" sz="900" b="1" kern="1200" err="1"/>
            <a:t>soort</a:t>
          </a:r>
          <a:r>
            <a:rPr lang="en-GB" sz="900" b="1" kern="1200"/>
            <a:t> ‘</a:t>
          </a:r>
          <a:r>
            <a:rPr lang="en-GB" sz="900" b="1" kern="1200" err="1"/>
            <a:t>generale</a:t>
          </a:r>
          <a:r>
            <a:rPr lang="en-GB" sz="900" b="1" kern="1200"/>
            <a:t> </a:t>
          </a:r>
          <a:r>
            <a:rPr lang="en-GB" sz="900" b="1" kern="1200" err="1"/>
            <a:t>repetitie</a:t>
          </a:r>
          <a:r>
            <a:rPr lang="en-GB" sz="900" b="1" kern="1200"/>
            <a:t>’</a:t>
          </a:r>
          <a:endParaRPr lang="nl-NL" sz="900" kern="1200"/>
        </a:p>
      </dsp:txBody>
      <dsp:txXfrm>
        <a:off x="4260310" y="2495929"/>
        <a:ext cx="1209152" cy="738488"/>
      </dsp:txXfrm>
    </dsp:sp>
    <dsp:sp modelId="{786CCBE9-55B0-47A8-A481-7F393CDEC162}">
      <dsp:nvSpPr>
        <dsp:cNvPr id="0" name=""/>
        <dsp:cNvSpPr/>
      </dsp:nvSpPr>
      <dsp:spPr>
        <a:xfrm>
          <a:off x="5884657" y="511857"/>
          <a:ext cx="1568877" cy="7844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>
              <a:solidFill>
                <a:srgbClr val="FF0000"/>
              </a:solidFill>
            </a:rPr>
            <a:t>Load &amp; Performancetest</a:t>
          </a:r>
        </a:p>
      </dsp:txBody>
      <dsp:txXfrm>
        <a:off x="5907632" y="534832"/>
        <a:ext cx="1522927" cy="738488"/>
      </dsp:txXfrm>
    </dsp:sp>
    <dsp:sp modelId="{482A721C-4FD2-4FA2-9487-6F981E4C5C7C}">
      <dsp:nvSpPr>
        <dsp:cNvPr id="0" name=""/>
        <dsp:cNvSpPr/>
      </dsp:nvSpPr>
      <dsp:spPr>
        <a:xfrm>
          <a:off x="6041544" y="1296296"/>
          <a:ext cx="156887" cy="588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8329"/>
              </a:lnTo>
              <a:lnTo>
                <a:pt x="156887" y="588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07B80-C408-4CD8-BDB6-C7F2326D66E4}">
      <dsp:nvSpPr>
        <dsp:cNvPr id="0" name=""/>
        <dsp:cNvSpPr/>
      </dsp:nvSpPr>
      <dsp:spPr>
        <a:xfrm>
          <a:off x="6198432" y="1492406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b="1" kern="1200"/>
            <a:t>Hoe snel reageert het systeem?</a:t>
          </a:r>
        </a:p>
      </dsp:txBody>
      <dsp:txXfrm>
        <a:off x="6221407" y="1515381"/>
        <a:ext cx="1209152" cy="738488"/>
      </dsp:txXfrm>
    </dsp:sp>
    <dsp:sp modelId="{1C62F397-B07A-44C4-ACDD-29DE0A5FB652}">
      <dsp:nvSpPr>
        <dsp:cNvPr id="0" name=""/>
        <dsp:cNvSpPr/>
      </dsp:nvSpPr>
      <dsp:spPr>
        <a:xfrm>
          <a:off x="6041544" y="1296296"/>
          <a:ext cx="156887" cy="1568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8877"/>
              </a:lnTo>
              <a:lnTo>
                <a:pt x="156887" y="1568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0F3B36-25E9-4D22-A0CC-80A21CABCD46}">
      <dsp:nvSpPr>
        <dsp:cNvPr id="0" name=""/>
        <dsp:cNvSpPr/>
      </dsp:nvSpPr>
      <dsp:spPr>
        <a:xfrm>
          <a:off x="6198432" y="2472954"/>
          <a:ext cx="1255102" cy="7844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900" b="1" kern="1200"/>
            <a:t>Kan het zware belasting aan?</a:t>
          </a:r>
        </a:p>
      </dsp:txBody>
      <dsp:txXfrm>
        <a:off x="6221407" y="2495929"/>
        <a:ext cx="1209152" cy="7384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9475D-1B96-44E1-AEAE-F08CA7434C14}">
      <dsp:nvSpPr>
        <dsp:cNvPr id="0" name=""/>
        <dsp:cNvSpPr/>
      </dsp:nvSpPr>
      <dsp:spPr>
        <a:xfrm>
          <a:off x="36" y="29006"/>
          <a:ext cx="3483564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/>
            <a:t>Data Scenario Test</a:t>
          </a:r>
          <a:endParaRPr lang="nl-NL" sz="2000" kern="1200"/>
        </a:p>
      </dsp:txBody>
      <dsp:txXfrm>
        <a:off x="36" y="29006"/>
        <a:ext cx="3483564" cy="950400"/>
      </dsp:txXfrm>
    </dsp:sp>
    <dsp:sp modelId="{831FC6E9-5DF1-413C-9D05-49FAF3A61F35}">
      <dsp:nvSpPr>
        <dsp:cNvPr id="0" name=""/>
        <dsp:cNvSpPr/>
      </dsp:nvSpPr>
      <dsp:spPr>
        <a:xfrm>
          <a:off x="36" y="979406"/>
          <a:ext cx="3483564" cy="1449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 dirty="0" err="1"/>
            <a:t>PeroneelsPlanningSysteem</a:t>
          </a:r>
          <a:r>
            <a:rPr lang="nl-NL" sz="1600" b="1" kern="1200" dirty="0"/>
            <a:t> (PPS) input verwerking</a:t>
          </a:r>
          <a:endParaRPr lang="nl-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 dirty="0" err="1"/>
            <a:t>VertragingsMeldingsSysteem</a:t>
          </a:r>
          <a:r>
            <a:rPr lang="nl-NL" sz="1600" b="1" kern="1200" dirty="0"/>
            <a:t> (VMS) input verwerking</a:t>
          </a:r>
          <a:endParaRPr lang="nl-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Tijd-gerelateerde elementen</a:t>
          </a:r>
          <a:endParaRPr lang="nl-NL" sz="1600" kern="1200"/>
        </a:p>
      </dsp:txBody>
      <dsp:txXfrm>
        <a:off x="36" y="979406"/>
        <a:ext cx="3483564" cy="1449360"/>
      </dsp:txXfrm>
    </dsp:sp>
    <dsp:sp modelId="{C6F00764-DC7F-4DEA-BC8B-624E0B94F9AE}">
      <dsp:nvSpPr>
        <dsp:cNvPr id="0" name=""/>
        <dsp:cNvSpPr/>
      </dsp:nvSpPr>
      <dsp:spPr>
        <a:xfrm>
          <a:off x="3971299" y="29006"/>
          <a:ext cx="3483564" cy="950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b="1" kern="1200"/>
            <a:t>Gebruikers Scenario Test</a:t>
          </a:r>
          <a:endParaRPr lang="nl-NL" sz="2000" kern="1200"/>
        </a:p>
      </dsp:txBody>
      <dsp:txXfrm>
        <a:off x="3971299" y="29006"/>
        <a:ext cx="3483564" cy="950400"/>
      </dsp:txXfrm>
    </dsp:sp>
    <dsp:sp modelId="{C9E804AC-38C9-428D-87C6-9702DC323D52}">
      <dsp:nvSpPr>
        <dsp:cNvPr id="0" name=""/>
        <dsp:cNvSpPr/>
      </dsp:nvSpPr>
      <dsp:spPr>
        <a:xfrm>
          <a:off x="3971299" y="979406"/>
          <a:ext cx="3483564" cy="1449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Happy flow</a:t>
          </a:r>
          <a:endParaRPr lang="nl-NL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Live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 err="1"/>
            <a:t>Pre-fab</a:t>
          </a:r>
          <a:endParaRPr lang="nl-NL" sz="1600" b="1" kern="1200"/>
        </a:p>
      </dsp:txBody>
      <dsp:txXfrm>
        <a:off x="3971299" y="979406"/>
        <a:ext cx="3483564" cy="1449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E17D6-7E16-4129-95B9-4FE13926FCED}">
      <dsp:nvSpPr>
        <dsp:cNvPr id="0" name=""/>
        <dsp:cNvSpPr/>
      </dsp:nvSpPr>
      <dsp:spPr>
        <a:xfrm rot="5400000">
          <a:off x="-256739" y="257276"/>
          <a:ext cx="1711597" cy="1198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/>
            <a:t>PPS; </a:t>
          </a:r>
          <a:br>
            <a:rPr lang="nl-NL" sz="1800" b="1" kern="1200" dirty="0"/>
          </a:br>
          <a:r>
            <a:rPr lang="nl-NL" sz="1800" b="1" kern="1200" dirty="0"/>
            <a:t>VMS</a:t>
          </a:r>
          <a:endParaRPr lang="nl-NL" sz="1800" kern="1200" dirty="0"/>
        </a:p>
      </dsp:txBody>
      <dsp:txXfrm rot="-5400000">
        <a:off x="1" y="599595"/>
        <a:ext cx="1198118" cy="513479"/>
      </dsp:txXfrm>
    </dsp:sp>
    <dsp:sp modelId="{6152BE4B-FD4C-4F80-9ECA-C848BE31DA32}">
      <dsp:nvSpPr>
        <dsp:cNvPr id="0" name=""/>
        <dsp:cNvSpPr/>
      </dsp:nvSpPr>
      <dsp:spPr>
        <a:xfrm rot="5400000">
          <a:off x="3770239" y="-2571585"/>
          <a:ext cx="1112538" cy="62567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Doel: Uitgebreide variaties in input-data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Gerelateerd aan “high scores” uit PRA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err="1"/>
            <a:t>Pre-fab</a:t>
          </a:r>
          <a:r>
            <a:rPr lang="nl-NL" sz="1400" b="1" kern="1200"/>
            <a:t> data (gefabriceerd voor specifieke testdoelen)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Soort vervolg van </a:t>
          </a:r>
          <a:r>
            <a:rPr lang="nl-NL" sz="1400" b="1" kern="1200" err="1"/>
            <a:t>SysteemTest</a:t>
          </a:r>
          <a:r>
            <a:rPr lang="nl-NL" sz="1400" b="1" kern="1200"/>
            <a:t> op A-omgeving</a:t>
          </a:r>
        </a:p>
      </dsp:txBody>
      <dsp:txXfrm rot="-5400000">
        <a:off x="1198118" y="54846"/>
        <a:ext cx="6202471" cy="1003918"/>
      </dsp:txXfrm>
    </dsp:sp>
    <dsp:sp modelId="{D78BFAF4-5895-4D46-816C-ED27B2024A43}">
      <dsp:nvSpPr>
        <dsp:cNvPr id="0" name=""/>
        <dsp:cNvSpPr/>
      </dsp:nvSpPr>
      <dsp:spPr>
        <a:xfrm rot="5400000">
          <a:off x="-256739" y="1775840"/>
          <a:ext cx="1711597" cy="1198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/>
            <a:t>Specials</a:t>
          </a:r>
          <a:endParaRPr lang="nl-NL" sz="2400" kern="1200"/>
        </a:p>
      </dsp:txBody>
      <dsp:txXfrm rot="-5400000">
        <a:off x="1" y="2118159"/>
        <a:ext cx="1198118" cy="513479"/>
      </dsp:txXfrm>
    </dsp:sp>
    <dsp:sp modelId="{1D433E48-B28C-459A-B1B0-E924910D2175}">
      <dsp:nvSpPr>
        <dsp:cNvPr id="0" name=""/>
        <dsp:cNvSpPr/>
      </dsp:nvSpPr>
      <dsp:spPr>
        <a:xfrm rot="5400000">
          <a:off x="3770239" y="-1053020"/>
          <a:ext cx="1112538" cy="62567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Doel: Specifieke </a:t>
          </a:r>
          <a:r>
            <a:rPr lang="nl-NL" sz="1400" b="1" kern="1200" err="1"/>
            <a:t>requirements</a:t>
          </a:r>
          <a:r>
            <a:rPr lang="nl-NL" sz="1400" b="1" kern="1200"/>
            <a:t> (niet direct op gebruiksproces):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Tijd-gerelateerde elementen (consistentie </a:t>
          </a:r>
          <a:r>
            <a:rPr lang="nl-NL" sz="1400" b="1" kern="1200" err="1"/>
            <a:t>tijd-registratie</a:t>
          </a:r>
          <a:r>
            <a:rPr lang="nl-NL" sz="1400" b="1" kern="1200"/>
            <a:t>)</a:t>
          </a:r>
          <a:endParaRPr lang="nl-NL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/>
            <a:t>...</a:t>
          </a:r>
        </a:p>
      </dsp:txBody>
      <dsp:txXfrm rot="-5400000">
        <a:off x="1198118" y="1573411"/>
        <a:ext cx="6202471" cy="1003918"/>
      </dsp:txXfrm>
    </dsp:sp>
    <dsp:sp modelId="{4D249157-FB5C-4B5A-A601-E83DF6FE5797}">
      <dsp:nvSpPr>
        <dsp:cNvPr id="0" name=""/>
        <dsp:cNvSpPr/>
      </dsp:nvSpPr>
      <dsp:spPr>
        <a:xfrm rot="5400000">
          <a:off x="-256739" y="3294405"/>
          <a:ext cx="1711597" cy="1198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b="1" kern="1200"/>
        </a:p>
      </dsp:txBody>
      <dsp:txXfrm rot="-5400000">
        <a:off x="1" y="3636724"/>
        <a:ext cx="1198118" cy="513479"/>
      </dsp:txXfrm>
    </dsp:sp>
    <dsp:sp modelId="{8ABF569F-E72E-42E4-938D-DD03FF4E573A}">
      <dsp:nvSpPr>
        <dsp:cNvPr id="0" name=""/>
        <dsp:cNvSpPr/>
      </dsp:nvSpPr>
      <dsp:spPr>
        <a:xfrm rot="5400000">
          <a:off x="3770239" y="465544"/>
          <a:ext cx="1112538" cy="62567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C03BC-E3C9-4363-9CB0-8BA03917510B}">
      <dsp:nvSpPr>
        <dsp:cNvPr id="0" name=""/>
        <dsp:cNvSpPr/>
      </dsp:nvSpPr>
      <dsp:spPr>
        <a:xfrm rot="5400000">
          <a:off x="3272238" y="-579380"/>
          <a:ext cx="1001912" cy="35388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Interface definities</a:t>
          </a:r>
          <a:endParaRPr lang="nl-NL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Analyse concrete input-files</a:t>
          </a:r>
          <a:endParaRPr lang="nl-NL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Verwerken production feed</a:t>
          </a:r>
          <a:endParaRPr lang="nl-NL" sz="1600" kern="1200"/>
        </a:p>
      </dsp:txBody>
      <dsp:txXfrm rot="-5400000">
        <a:off x="2003748" y="738019"/>
        <a:ext cx="3489985" cy="904094"/>
      </dsp:txXfrm>
    </dsp:sp>
    <dsp:sp modelId="{6795C3F0-FE95-49DB-A13C-4D5820470595}">
      <dsp:nvSpPr>
        <dsp:cNvPr id="0" name=""/>
        <dsp:cNvSpPr/>
      </dsp:nvSpPr>
      <dsp:spPr>
        <a:xfrm>
          <a:off x="89045" y="563814"/>
          <a:ext cx="1990628" cy="125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/>
            <a:t>Data variaties</a:t>
          </a:r>
          <a:endParaRPr lang="nl-NL" sz="2400" kern="1200"/>
        </a:p>
      </dsp:txBody>
      <dsp:txXfrm>
        <a:off x="150182" y="624951"/>
        <a:ext cx="1868354" cy="1130116"/>
      </dsp:txXfrm>
    </dsp:sp>
    <dsp:sp modelId="{F90D6424-70F9-4D38-88B1-9C147E165E70}">
      <dsp:nvSpPr>
        <dsp:cNvPr id="0" name=""/>
        <dsp:cNvSpPr/>
      </dsp:nvSpPr>
      <dsp:spPr>
        <a:xfrm rot="5400000">
          <a:off x="3272238" y="910267"/>
          <a:ext cx="1001912" cy="35388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Use Case paden</a:t>
          </a:r>
          <a:endParaRPr lang="nl-NL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Fail-over situaties</a:t>
          </a:r>
          <a:endParaRPr lang="nl-NL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600" b="1" kern="1200"/>
            <a:t>Beheer-activiteiten</a:t>
          </a:r>
          <a:endParaRPr lang="nl-NL" sz="1600" kern="1200"/>
        </a:p>
      </dsp:txBody>
      <dsp:txXfrm rot="-5400000">
        <a:off x="2003748" y="2227667"/>
        <a:ext cx="3489985" cy="904094"/>
      </dsp:txXfrm>
    </dsp:sp>
    <dsp:sp modelId="{6C28120E-52D9-414D-9BD5-04189C094A2E}">
      <dsp:nvSpPr>
        <dsp:cNvPr id="0" name=""/>
        <dsp:cNvSpPr/>
      </dsp:nvSpPr>
      <dsp:spPr>
        <a:xfrm>
          <a:off x="89045" y="2053462"/>
          <a:ext cx="1990628" cy="1252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1" kern="1200"/>
            <a:t>Proces flow</a:t>
          </a:r>
          <a:endParaRPr lang="nl-NL" sz="2400" kern="1200"/>
        </a:p>
      </dsp:txBody>
      <dsp:txXfrm>
        <a:off x="150182" y="2114599"/>
        <a:ext cx="1868354" cy="11301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E17D6-7E16-4129-95B9-4FE13926FCED}">
      <dsp:nvSpPr>
        <dsp:cNvPr id="0" name=""/>
        <dsp:cNvSpPr/>
      </dsp:nvSpPr>
      <dsp:spPr>
        <a:xfrm rot="5400000">
          <a:off x="-256488" y="259344"/>
          <a:ext cx="1709926" cy="11969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Happy flow scenario’s</a:t>
          </a:r>
          <a:endParaRPr lang="nl-NL" sz="1600" kern="1200"/>
        </a:p>
      </dsp:txBody>
      <dsp:txXfrm rot="-5400000">
        <a:off x="1" y="601329"/>
        <a:ext cx="1196948" cy="512978"/>
      </dsp:txXfrm>
    </dsp:sp>
    <dsp:sp modelId="{6152BE4B-FD4C-4F80-9ECA-C848BE31DA32}">
      <dsp:nvSpPr>
        <dsp:cNvPr id="0" name=""/>
        <dsp:cNvSpPr/>
      </dsp:nvSpPr>
      <dsp:spPr>
        <a:xfrm rot="5400000">
          <a:off x="3858180" y="-2658376"/>
          <a:ext cx="1111452" cy="6433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Doel: Werkt het bedrijfsproces überhaupt?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Uitvoeren ‘</a:t>
          </a:r>
          <a:r>
            <a:rPr lang="nl-NL" sz="1400" b="1" kern="1200" err="1"/>
            <a:t>standaard’proces</a:t>
          </a:r>
          <a:r>
            <a:rPr lang="nl-NL" sz="1400" b="1" kern="1200"/>
            <a:t> van Start tot Eind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Inlezen dag-info t/m aanmaken dienstkaartjes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Geen speciale/uitzonderlijke situaties</a:t>
          </a:r>
        </a:p>
      </dsp:txBody>
      <dsp:txXfrm rot="-5400000">
        <a:off x="1196949" y="57112"/>
        <a:ext cx="6379658" cy="1002938"/>
      </dsp:txXfrm>
    </dsp:sp>
    <dsp:sp modelId="{D78BFAF4-5895-4D46-816C-ED27B2024A43}">
      <dsp:nvSpPr>
        <dsp:cNvPr id="0" name=""/>
        <dsp:cNvSpPr/>
      </dsp:nvSpPr>
      <dsp:spPr>
        <a:xfrm rot="5400000">
          <a:off x="-256488" y="1776425"/>
          <a:ext cx="1709926" cy="11969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Live scenario’s</a:t>
          </a:r>
          <a:endParaRPr lang="nl-NL" sz="1600" kern="1200"/>
        </a:p>
      </dsp:txBody>
      <dsp:txXfrm rot="-5400000">
        <a:off x="1" y="2118410"/>
        <a:ext cx="1196948" cy="512978"/>
      </dsp:txXfrm>
    </dsp:sp>
    <dsp:sp modelId="{1D433E48-B28C-459A-B1B0-E924910D2175}">
      <dsp:nvSpPr>
        <dsp:cNvPr id="0" name=""/>
        <dsp:cNvSpPr/>
      </dsp:nvSpPr>
      <dsp:spPr>
        <a:xfrm rot="5400000">
          <a:off x="3858180" y="-1141294"/>
          <a:ext cx="1111452" cy="6433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Doel: Werkt het in realistische situatie met productie-data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Uitvoeren ad-hoc bijsturingsacties op live data (zoals in GAT)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Live </a:t>
          </a:r>
          <a:r>
            <a:rPr lang="nl-NL" sz="1400" b="1" kern="1200" dirty="0" err="1"/>
            <a:t>Dagplan</a:t>
          </a:r>
          <a:r>
            <a:rPr lang="nl-NL" sz="1400" b="1" kern="1200" dirty="0"/>
            <a:t> &amp; systeemfiles</a:t>
          </a:r>
          <a:endParaRPr lang="nl-NL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Live input datastromen</a:t>
          </a:r>
          <a:endParaRPr lang="nl-NL" sz="1400" kern="1200"/>
        </a:p>
      </dsp:txBody>
      <dsp:txXfrm rot="-5400000">
        <a:off x="1196949" y="1574194"/>
        <a:ext cx="6379658" cy="1002938"/>
      </dsp:txXfrm>
    </dsp:sp>
    <dsp:sp modelId="{723AA3DF-92E2-4600-A3F3-5EC37FCE1DC0}">
      <dsp:nvSpPr>
        <dsp:cNvPr id="0" name=""/>
        <dsp:cNvSpPr/>
      </dsp:nvSpPr>
      <dsp:spPr>
        <a:xfrm rot="5400000">
          <a:off x="-256488" y="3293507"/>
          <a:ext cx="1709926" cy="11969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err="1"/>
            <a:t>Pre-fab</a:t>
          </a:r>
          <a:r>
            <a:rPr lang="nl-NL" sz="1600" b="1" kern="1200"/>
            <a:t> scenario’s</a:t>
          </a:r>
          <a:endParaRPr lang="nl-NL" sz="1600" kern="1200"/>
        </a:p>
      </dsp:txBody>
      <dsp:txXfrm rot="-5400000">
        <a:off x="1" y="3635492"/>
        <a:ext cx="1196948" cy="512978"/>
      </dsp:txXfrm>
    </dsp:sp>
    <dsp:sp modelId="{FF3BE7EC-E623-4084-92C2-7AF0CE6388B8}">
      <dsp:nvSpPr>
        <dsp:cNvPr id="0" name=""/>
        <dsp:cNvSpPr/>
      </dsp:nvSpPr>
      <dsp:spPr>
        <a:xfrm rot="5400000">
          <a:off x="3858180" y="375786"/>
          <a:ext cx="1111452" cy="6433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Doel: Afdekken variaties in gebruiksproces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/>
            <a:t>Uitvoeren van voorbereide ‘</a:t>
          </a:r>
          <a:r>
            <a:rPr lang="nl-NL" sz="1400" b="1" kern="1200" err="1"/>
            <a:t>scripted</a:t>
          </a:r>
          <a:r>
            <a:rPr lang="nl-NL" sz="1400" b="1" kern="1200"/>
            <a:t>’ acties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err="1"/>
            <a:t>Pre-fab</a:t>
          </a:r>
          <a:r>
            <a:rPr lang="nl-NL" sz="1400" b="1" kern="1200"/>
            <a:t> data (gefabriceerd voor specifieke testdoelen)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 err="1"/>
            <a:t>Dagplan</a:t>
          </a:r>
          <a:r>
            <a:rPr lang="nl-NL" sz="1400" b="1" kern="1200" dirty="0"/>
            <a:t> “as is”; systeemfiles ge-</a:t>
          </a:r>
          <a:r>
            <a:rPr lang="nl-NL" sz="1400" b="1" kern="1200" dirty="0" err="1"/>
            <a:t>edit</a:t>
          </a:r>
          <a:endParaRPr lang="nl-NL" sz="1400" b="1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Naar eindafnemers: </a:t>
          </a:r>
          <a:r>
            <a:rPr lang="nl-NL" sz="1400" b="1" kern="1200" dirty="0" err="1"/>
            <a:t>treinpersoneeldevice</a:t>
          </a:r>
          <a:r>
            <a:rPr lang="nl-NL" sz="1400" b="1" kern="1200" dirty="0"/>
            <a:t>; Web; Business Intelligence; …</a:t>
          </a:r>
        </a:p>
      </dsp:txBody>
      <dsp:txXfrm rot="-5400000">
        <a:off x="1196949" y="3091275"/>
        <a:ext cx="6379658" cy="10029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E17D6-7E16-4129-95B9-4FE13926FCED}">
      <dsp:nvSpPr>
        <dsp:cNvPr id="0" name=""/>
        <dsp:cNvSpPr/>
      </dsp:nvSpPr>
      <dsp:spPr>
        <a:xfrm rot="5400000">
          <a:off x="1121318" y="-131759"/>
          <a:ext cx="1313081" cy="1635678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solidFill>
                <a:schemeClr val="tx1">
                  <a:lumMod val="75000"/>
                </a:schemeClr>
              </a:solidFill>
            </a:rPr>
            <a:t>Project</a:t>
          </a:r>
        </a:p>
      </dsp:txBody>
      <dsp:txXfrm rot="-5400000">
        <a:off x="960020" y="29539"/>
        <a:ext cx="1635678" cy="984811"/>
      </dsp:txXfrm>
    </dsp:sp>
    <dsp:sp modelId="{6152BE4B-FD4C-4F80-9ECA-C848BE31DA32}">
      <dsp:nvSpPr>
        <dsp:cNvPr id="0" name=""/>
        <dsp:cNvSpPr/>
      </dsp:nvSpPr>
      <dsp:spPr>
        <a:xfrm rot="5400000">
          <a:off x="3960719" y="-1329100"/>
          <a:ext cx="705370" cy="34462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err="1"/>
            <a:t>ProductRisicoAnalyse</a:t>
          </a:r>
          <a:r>
            <a:rPr lang="nl-NL" sz="1800" kern="1200"/>
            <a:t> (PRA)</a:t>
          </a:r>
          <a:endParaRPr lang="nl-NL" sz="16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 err="1"/>
            <a:t>MasterTestPlan</a:t>
          </a:r>
          <a:r>
            <a:rPr lang="nl-NL" sz="1800" kern="1200" dirty="0"/>
            <a:t> (MTP)</a:t>
          </a:r>
          <a:br>
            <a:rPr lang="nl-NL" sz="1800" kern="1200" dirty="0"/>
          </a:br>
          <a:r>
            <a:rPr lang="nl-NL" sz="1600" kern="1200" dirty="0"/>
            <a:t>(definieert testsoorten)</a:t>
          </a:r>
        </a:p>
      </dsp:txBody>
      <dsp:txXfrm rot="-5400000">
        <a:off x="2590288" y="75764"/>
        <a:ext cx="3411800" cy="636504"/>
      </dsp:txXfrm>
    </dsp:sp>
    <dsp:sp modelId="{D78BFAF4-5895-4D46-816C-ED27B2024A43}">
      <dsp:nvSpPr>
        <dsp:cNvPr id="0" name=""/>
        <dsp:cNvSpPr/>
      </dsp:nvSpPr>
      <dsp:spPr>
        <a:xfrm rot="5400000">
          <a:off x="1121318" y="1035512"/>
          <a:ext cx="1313081" cy="1635678"/>
        </a:xfrm>
        <a:prstGeom prst="homePlate">
          <a:avLst/>
        </a:prstGeom>
        <a:solidFill>
          <a:schemeClr val="accent1">
            <a:shade val="80000"/>
            <a:hueOff val="-104591"/>
            <a:satOff val="6815"/>
            <a:lumOff val="8671"/>
            <a:alphaOff val="0"/>
          </a:schemeClr>
        </a:solidFill>
        <a:ln w="25400" cap="flat" cmpd="sng" algn="ctr">
          <a:solidFill>
            <a:schemeClr val="accent1">
              <a:shade val="80000"/>
              <a:hueOff val="-104591"/>
              <a:satOff val="6815"/>
              <a:lumOff val="86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solidFill>
                <a:schemeClr val="tx1">
                  <a:lumMod val="75000"/>
                </a:schemeClr>
              </a:solidFill>
            </a:rPr>
            <a:t>Testsoort</a:t>
          </a:r>
        </a:p>
      </dsp:txBody>
      <dsp:txXfrm rot="-5400000">
        <a:off x="960020" y="1196810"/>
        <a:ext cx="1635678" cy="984811"/>
      </dsp:txXfrm>
    </dsp:sp>
    <dsp:sp modelId="{1D433E48-B28C-459A-B1B0-E924910D2175}">
      <dsp:nvSpPr>
        <dsp:cNvPr id="0" name=""/>
        <dsp:cNvSpPr/>
      </dsp:nvSpPr>
      <dsp:spPr>
        <a:xfrm rot="5400000">
          <a:off x="3931023" y="-129190"/>
          <a:ext cx="705370" cy="3380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104591"/>
              <a:satOff val="6815"/>
              <a:lumOff val="86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err="1"/>
            <a:t>DetailTestPlan</a:t>
          </a:r>
          <a:r>
            <a:rPr lang="nl-NL" sz="1800" kern="1200"/>
            <a:t> (DTP)</a:t>
          </a:r>
          <a:br>
            <a:rPr lang="nl-NL" sz="1800" kern="1200"/>
          </a:br>
          <a:r>
            <a:rPr lang="nl-NL" sz="1600" kern="1200"/>
            <a:t>(definieert testeenheden)</a:t>
          </a:r>
        </a:p>
      </dsp:txBody>
      <dsp:txXfrm rot="-5400000">
        <a:off x="2593231" y="1243035"/>
        <a:ext cx="3346523" cy="636504"/>
      </dsp:txXfrm>
    </dsp:sp>
    <dsp:sp modelId="{723AA3DF-92E2-4600-A3F3-5EC37FCE1DC0}">
      <dsp:nvSpPr>
        <dsp:cNvPr id="0" name=""/>
        <dsp:cNvSpPr/>
      </dsp:nvSpPr>
      <dsp:spPr>
        <a:xfrm rot="5400000">
          <a:off x="1121318" y="2202784"/>
          <a:ext cx="1313081" cy="1635678"/>
        </a:xfrm>
        <a:prstGeom prst="homePlate">
          <a:avLst/>
        </a:prstGeom>
        <a:solidFill>
          <a:schemeClr val="accent1">
            <a:shade val="80000"/>
            <a:hueOff val="-209182"/>
            <a:satOff val="13629"/>
            <a:lumOff val="17342"/>
            <a:alphaOff val="0"/>
          </a:schemeClr>
        </a:solidFill>
        <a:ln w="25400" cap="flat" cmpd="sng" algn="ctr">
          <a:solidFill>
            <a:schemeClr val="accent1">
              <a:shade val="80000"/>
              <a:hueOff val="-209182"/>
              <a:satOff val="13629"/>
              <a:lumOff val="173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solidFill>
                <a:schemeClr val="tx1">
                  <a:lumMod val="75000"/>
                </a:schemeClr>
              </a:solidFill>
            </a:rPr>
            <a:t>Testeenheid</a:t>
          </a:r>
        </a:p>
      </dsp:txBody>
      <dsp:txXfrm rot="-5400000">
        <a:off x="960020" y="2364082"/>
        <a:ext cx="1635678" cy="984811"/>
      </dsp:txXfrm>
    </dsp:sp>
    <dsp:sp modelId="{FF3BE7EC-E623-4084-92C2-7AF0CE6388B8}">
      <dsp:nvSpPr>
        <dsp:cNvPr id="0" name=""/>
        <dsp:cNvSpPr/>
      </dsp:nvSpPr>
      <dsp:spPr>
        <a:xfrm rot="5400000">
          <a:off x="3931023" y="1038081"/>
          <a:ext cx="705370" cy="3380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209182"/>
              <a:satOff val="13629"/>
              <a:lumOff val="173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(logisch) Testontwerp</a:t>
          </a:r>
          <a:br>
            <a:rPr lang="nl-NL" sz="1800" kern="1200"/>
          </a:br>
          <a:r>
            <a:rPr lang="nl-NL" sz="1600" kern="1200"/>
            <a:t>(resulteert in testgevallen)</a:t>
          </a:r>
        </a:p>
      </dsp:txBody>
      <dsp:txXfrm rot="-5400000">
        <a:off x="2593231" y="2410307"/>
        <a:ext cx="3346523" cy="636504"/>
      </dsp:txXfrm>
    </dsp:sp>
    <dsp:sp modelId="{F0EFAC5F-13AE-48F9-AF48-3D96ED9CCCDD}">
      <dsp:nvSpPr>
        <dsp:cNvPr id="0" name=""/>
        <dsp:cNvSpPr/>
      </dsp:nvSpPr>
      <dsp:spPr>
        <a:xfrm rot="5400000">
          <a:off x="1121318" y="3345068"/>
          <a:ext cx="1313081" cy="1635678"/>
        </a:xfrm>
        <a:prstGeom prst="homePlate">
          <a:avLst/>
        </a:prstGeom>
        <a:solidFill>
          <a:schemeClr val="accent1">
            <a:shade val="80000"/>
            <a:hueOff val="-313773"/>
            <a:satOff val="20444"/>
            <a:lumOff val="26013"/>
            <a:alphaOff val="0"/>
          </a:schemeClr>
        </a:solidFill>
        <a:ln w="25400" cap="flat" cmpd="sng" algn="ctr">
          <a:solidFill>
            <a:schemeClr val="accent1">
              <a:shade val="80000"/>
              <a:hueOff val="-313773"/>
              <a:satOff val="20444"/>
              <a:lumOff val="260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solidFill>
                <a:schemeClr val="tx1">
                  <a:lumMod val="75000"/>
                </a:schemeClr>
              </a:solidFill>
            </a:rPr>
            <a:t>Testgeval</a:t>
          </a:r>
        </a:p>
      </dsp:txBody>
      <dsp:txXfrm rot="-5400000">
        <a:off x="960020" y="3506366"/>
        <a:ext cx="1635678" cy="984811"/>
      </dsp:txXfrm>
    </dsp:sp>
    <dsp:sp modelId="{45C8D863-3853-401D-AF88-2D83C20F92FE}">
      <dsp:nvSpPr>
        <dsp:cNvPr id="0" name=""/>
        <dsp:cNvSpPr/>
      </dsp:nvSpPr>
      <dsp:spPr>
        <a:xfrm rot="5400000">
          <a:off x="3931023" y="2180422"/>
          <a:ext cx="705370" cy="33809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313773"/>
              <a:satOff val="20444"/>
              <a:lumOff val="260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logisch testgeval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fysiek testgeval</a:t>
          </a:r>
        </a:p>
      </dsp:txBody>
      <dsp:txXfrm rot="-5400000">
        <a:off x="2593231" y="3552648"/>
        <a:ext cx="3346523" cy="6365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E17D6-7E16-4129-95B9-4FE13926FCED}">
      <dsp:nvSpPr>
        <dsp:cNvPr id="0" name=""/>
        <dsp:cNvSpPr/>
      </dsp:nvSpPr>
      <dsp:spPr>
        <a:xfrm rot="5400000">
          <a:off x="154939" y="-154939"/>
          <a:ext cx="1261310" cy="1571189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>
              <a:solidFill>
                <a:schemeClr val="tx1">
                  <a:lumMod val="75000"/>
                </a:schemeClr>
              </a:solidFill>
            </a:rPr>
            <a:t>Project</a:t>
          </a:r>
        </a:p>
      </dsp:txBody>
      <dsp:txXfrm rot="-5400000">
        <a:off x="0" y="0"/>
        <a:ext cx="1571189" cy="945983"/>
      </dsp:txXfrm>
    </dsp:sp>
    <dsp:sp modelId="{6152BE4B-FD4C-4F80-9ECA-C848BE31DA32}">
      <dsp:nvSpPr>
        <dsp:cNvPr id="0" name=""/>
        <dsp:cNvSpPr/>
      </dsp:nvSpPr>
      <dsp:spPr>
        <a:xfrm rot="5400000">
          <a:off x="3945094" y="-2369346"/>
          <a:ext cx="677559" cy="5509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600" kern="1200"/>
        </a:p>
      </dsp:txBody>
      <dsp:txXfrm rot="-5400000">
        <a:off x="1528975" y="79849"/>
        <a:ext cx="5476721" cy="611407"/>
      </dsp:txXfrm>
    </dsp:sp>
    <dsp:sp modelId="{D78BFAF4-5895-4D46-816C-ED27B2024A43}">
      <dsp:nvSpPr>
        <dsp:cNvPr id="0" name=""/>
        <dsp:cNvSpPr/>
      </dsp:nvSpPr>
      <dsp:spPr>
        <a:xfrm rot="5400000">
          <a:off x="154939" y="1235816"/>
          <a:ext cx="1261310" cy="1571189"/>
        </a:xfrm>
        <a:prstGeom prst="homePlate">
          <a:avLst/>
        </a:prstGeom>
        <a:solidFill>
          <a:schemeClr val="accent1">
            <a:shade val="80000"/>
            <a:hueOff val="-104591"/>
            <a:satOff val="6815"/>
            <a:lumOff val="8671"/>
            <a:alphaOff val="0"/>
          </a:schemeClr>
        </a:solidFill>
        <a:ln w="25400" cap="flat" cmpd="sng" algn="ctr">
          <a:solidFill>
            <a:schemeClr val="accent1">
              <a:shade val="80000"/>
              <a:hueOff val="-104591"/>
              <a:satOff val="6815"/>
              <a:lumOff val="86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>
              <a:solidFill>
                <a:schemeClr val="tx1">
                  <a:lumMod val="75000"/>
                </a:schemeClr>
              </a:solidFill>
            </a:rPr>
            <a:t>Oplevering</a:t>
          </a:r>
          <a:br>
            <a:rPr lang="nl-NL" sz="2200" kern="1200">
              <a:solidFill>
                <a:schemeClr val="tx1">
                  <a:lumMod val="75000"/>
                </a:schemeClr>
              </a:solidFill>
            </a:rPr>
          </a:br>
          <a:r>
            <a:rPr lang="nl-NL" sz="1800" kern="1200">
              <a:solidFill>
                <a:schemeClr val="tx1">
                  <a:lumMod val="75000"/>
                </a:schemeClr>
              </a:solidFill>
            </a:rPr>
            <a:t>(release)</a:t>
          </a:r>
          <a:endParaRPr lang="nl-NL" sz="2200" kern="1200">
            <a:solidFill>
              <a:schemeClr val="tx1">
                <a:lumMod val="75000"/>
              </a:schemeClr>
            </a:solidFill>
          </a:endParaRPr>
        </a:p>
      </dsp:txBody>
      <dsp:txXfrm rot="-5400000">
        <a:off x="0" y="1390756"/>
        <a:ext cx="1571189" cy="945983"/>
      </dsp:txXfrm>
    </dsp:sp>
    <dsp:sp modelId="{1D433E48-B28C-459A-B1B0-E924910D2175}">
      <dsp:nvSpPr>
        <dsp:cNvPr id="0" name=""/>
        <dsp:cNvSpPr/>
      </dsp:nvSpPr>
      <dsp:spPr>
        <a:xfrm rot="5400000">
          <a:off x="3940442" y="-1032479"/>
          <a:ext cx="677559" cy="5524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104591"/>
              <a:satOff val="6815"/>
              <a:lumOff val="86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err="1"/>
            <a:t>TestPlan</a:t>
          </a:r>
          <a:r>
            <a:rPr lang="nl-NL" sz="1800" kern="1200"/>
            <a:t> (“Light” template)</a:t>
          </a:r>
          <a:br>
            <a:rPr lang="nl-NL" sz="1800" kern="1200"/>
          </a:br>
          <a:r>
            <a:rPr lang="nl-NL" sz="1600" kern="1200"/>
            <a:t>(definieert geselecteerde uit te voeren tests)</a:t>
          </a:r>
        </a:p>
      </dsp:txBody>
      <dsp:txXfrm rot="-5400000">
        <a:off x="1517204" y="1423835"/>
        <a:ext cx="5490959" cy="611407"/>
      </dsp:txXfrm>
    </dsp:sp>
    <dsp:sp modelId="{723AA3DF-92E2-4600-A3F3-5EC37FCE1DC0}">
      <dsp:nvSpPr>
        <dsp:cNvPr id="0" name=""/>
        <dsp:cNvSpPr/>
      </dsp:nvSpPr>
      <dsp:spPr>
        <a:xfrm rot="5400000">
          <a:off x="154939" y="2628597"/>
          <a:ext cx="1261310" cy="1571189"/>
        </a:xfrm>
        <a:prstGeom prst="homePlate">
          <a:avLst/>
        </a:prstGeom>
        <a:solidFill>
          <a:schemeClr val="accent1">
            <a:shade val="80000"/>
            <a:hueOff val="-209182"/>
            <a:satOff val="13629"/>
            <a:lumOff val="17342"/>
            <a:alphaOff val="0"/>
          </a:schemeClr>
        </a:solidFill>
        <a:ln w="25400" cap="flat" cmpd="sng" algn="ctr">
          <a:solidFill>
            <a:schemeClr val="accent1">
              <a:shade val="80000"/>
              <a:hueOff val="-209182"/>
              <a:satOff val="13629"/>
              <a:lumOff val="173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>
              <a:solidFill>
                <a:schemeClr val="tx1">
                  <a:lumMod val="75000"/>
                </a:schemeClr>
              </a:solidFill>
            </a:rPr>
            <a:t>(Geplande)</a:t>
          </a:r>
          <a:br>
            <a:rPr lang="nl-NL" sz="2400" kern="1200">
              <a:solidFill>
                <a:schemeClr val="tx1">
                  <a:lumMod val="75000"/>
                </a:schemeClr>
              </a:solidFill>
            </a:rPr>
          </a:br>
          <a:r>
            <a:rPr lang="nl-NL" sz="2400" kern="1200">
              <a:solidFill>
                <a:schemeClr val="tx1">
                  <a:lumMod val="75000"/>
                </a:schemeClr>
              </a:solidFill>
            </a:rPr>
            <a:t>tests</a:t>
          </a:r>
        </a:p>
      </dsp:txBody>
      <dsp:txXfrm rot="-5400000">
        <a:off x="0" y="2783537"/>
        <a:ext cx="1571189" cy="945983"/>
      </dsp:txXfrm>
    </dsp:sp>
    <dsp:sp modelId="{FF3BE7EC-E623-4084-92C2-7AF0CE6388B8}">
      <dsp:nvSpPr>
        <dsp:cNvPr id="0" name=""/>
        <dsp:cNvSpPr/>
      </dsp:nvSpPr>
      <dsp:spPr>
        <a:xfrm rot="5400000">
          <a:off x="3693231" y="600199"/>
          <a:ext cx="1171983" cy="5524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209182"/>
              <a:satOff val="13629"/>
              <a:lumOff val="173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Test Suite</a:t>
          </a:r>
          <a:br>
            <a:rPr lang="nl-NL" sz="1800" kern="1200"/>
          </a:br>
          <a:r>
            <a:rPr lang="nl-NL" sz="1600" kern="1200"/>
            <a:t>(definieert een samenhangende set testgevallen)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/>
            <a:t>Test Case + Test Script</a:t>
          </a:r>
          <a:br>
            <a:rPr lang="nl-NL" sz="1800" kern="1200"/>
          </a:br>
          <a:r>
            <a:rPr lang="nl-NL" sz="1600" kern="1200"/>
            <a:t>(beschrijft uitgewerkt testgeval)</a:t>
          </a:r>
          <a:endParaRPr lang="nl-NL" sz="1800" kern="1200"/>
        </a:p>
      </dsp:txBody>
      <dsp:txXfrm rot="-5400000">
        <a:off x="1517206" y="2833436"/>
        <a:ext cx="5466824" cy="1057561"/>
      </dsp:txXfrm>
    </dsp:sp>
    <dsp:sp modelId="{801C96A4-40DF-4083-8A38-7211918D10C0}">
      <dsp:nvSpPr>
        <dsp:cNvPr id="0" name=""/>
        <dsp:cNvSpPr/>
      </dsp:nvSpPr>
      <dsp:spPr>
        <a:xfrm rot="5400000">
          <a:off x="-189194" y="3740452"/>
          <a:ext cx="1261298" cy="882908"/>
        </a:xfrm>
        <a:prstGeom prst="chevron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800" kern="1200">
            <a:ln>
              <a:noFill/>
            </a:ln>
          </a:endParaRPr>
        </a:p>
      </dsp:txBody>
      <dsp:txXfrm rot="-5400000">
        <a:off x="1" y="3992711"/>
        <a:ext cx="882908" cy="378390"/>
      </dsp:txXfrm>
    </dsp:sp>
    <dsp:sp modelId="{72808C64-9DCD-4F40-9638-B54CEB9CCA68}">
      <dsp:nvSpPr>
        <dsp:cNvPr id="0" name=""/>
        <dsp:cNvSpPr/>
      </dsp:nvSpPr>
      <dsp:spPr>
        <a:xfrm rot="5400000">
          <a:off x="3758982" y="675184"/>
          <a:ext cx="819843" cy="6571991"/>
        </a:xfrm>
        <a:prstGeom prst="round2Same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5261" tIns="47631" rIns="95261" bIns="47631" rtlCol="0"/>
          <a:lstStyle>
            <a:lvl1pPr algn="r">
              <a:defRPr sz="1200"/>
            </a:lvl1pPr>
          </a:lstStyle>
          <a:p>
            <a:fld id="{0ED8A963-733C-44E5-B67A-63DE956BBCB7}" type="datetimeFigureOut">
              <a:rPr lang="nl-NL" smtClean="0"/>
              <a:t>11-1-2019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5261" tIns="47631" rIns="95261" bIns="47631" rtlCol="0" anchor="b"/>
          <a:lstStyle>
            <a:lvl1pPr algn="r">
              <a:defRPr sz="1200"/>
            </a:lvl1pPr>
          </a:lstStyle>
          <a:p>
            <a:fld id="{325ABB98-E9CE-4F26-92BA-01C96164A19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222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3176"/>
          </a:xfrm>
          <a:prstGeom prst="rect">
            <a:avLst/>
          </a:prstGeom>
        </p:spPr>
        <p:txBody>
          <a:bodyPr vert="horz" lIns="87920" tIns="43960" rIns="87920" bIns="4396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750" y="1"/>
            <a:ext cx="2945405" cy="493176"/>
          </a:xfrm>
          <a:prstGeom prst="rect">
            <a:avLst/>
          </a:prstGeom>
        </p:spPr>
        <p:txBody>
          <a:bodyPr vert="horz" lIns="87920" tIns="43960" rIns="87920" bIns="43960" rtlCol="0"/>
          <a:lstStyle>
            <a:lvl1pPr algn="r">
              <a:defRPr sz="1200"/>
            </a:lvl1pPr>
          </a:lstStyle>
          <a:p>
            <a:fld id="{8E9114ED-F359-4E4E-A961-12C0E498C320}" type="datetimeFigureOut">
              <a:rPr lang="nl-NL" smtClean="0"/>
              <a:t>11-1-2019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20" tIns="43960" rIns="87920" bIns="4396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27" y="4689771"/>
            <a:ext cx="5438140" cy="4443183"/>
          </a:xfrm>
          <a:prstGeom prst="rect">
            <a:avLst/>
          </a:prstGeom>
        </p:spPr>
        <p:txBody>
          <a:bodyPr vert="horz" lIns="87920" tIns="43960" rIns="87920" bIns="4396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379542"/>
            <a:ext cx="2945406" cy="493176"/>
          </a:xfrm>
          <a:prstGeom prst="rect">
            <a:avLst/>
          </a:prstGeom>
        </p:spPr>
        <p:txBody>
          <a:bodyPr vert="horz" lIns="87920" tIns="43960" rIns="87920" bIns="4396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750" y="9379542"/>
            <a:ext cx="2945405" cy="493176"/>
          </a:xfrm>
          <a:prstGeom prst="rect">
            <a:avLst/>
          </a:prstGeom>
        </p:spPr>
        <p:txBody>
          <a:bodyPr vert="horz" lIns="87920" tIns="43960" rIns="87920" bIns="43960" rtlCol="0" anchor="b"/>
          <a:lstStyle>
            <a:lvl1pPr algn="r">
              <a:defRPr sz="1200"/>
            </a:lvl1pPr>
          </a:lstStyle>
          <a:p>
            <a:fld id="{C64F6222-3A3F-45EB-A04F-9AEE01C5D81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105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F6222-3A3F-45EB-A04F-9AEE01C5D81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377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cering"/>
          <p:cNvSpPr txBox="1">
            <a:spLocks noChangeArrowheads="1"/>
          </p:cNvSpPr>
          <p:nvPr/>
        </p:nvSpPr>
        <p:spPr bwMode="auto">
          <a:xfrm rot="5400000" flipV="1">
            <a:off x="6286500" y="3230563"/>
            <a:ext cx="4127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algn="ctr">
              <a:spcBef>
                <a:spcPct val="50000"/>
              </a:spcBef>
            </a:pPr>
            <a:endParaRPr lang="en-GB" sz="6000">
              <a:solidFill>
                <a:srgbClr val="D9D9E8"/>
              </a:solidFill>
            </a:endParaRPr>
          </a:p>
        </p:txBody>
      </p:sp>
      <p:sp>
        <p:nvSpPr>
          <p:cNvPr id="9" name="rubricering"/>
          <p:cNvSpPr txBox="1">
            <a:spLocks noChangeArrowheads="1"/>
          </p:cNvSpPr>
          <p:nvPr/>
        </p:nvSpPr>
        <p:spPr bwMode="auto">
          <a:xfrm rot="5400000" flipV="1">
            <a:off x="6286500" y="3230563"/>
            <a:ext cx="41275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n-GB" sz="6000">
              <a:solidFill>
                <a:srgbClr val="D9D9E8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03313" y="1225550"/>
            <a:ext cx="6907212" cy="669925"/>
          </a:xfrm>
        </p:spPr>
        <p:txBody>
          <a:bodyPr wrap="square" anchor="t"/>
          <a:lstStyle>
            <a:lvl1pPr>
              <a:defRPr sz="3600"/>
            </a:lvl1pPr>
          </a:lstStyle>
          <a:p>
            <a:pPr lvl="0"/>
            <a:endParaRPr lang="nl-NL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03313" y="1885950"/>
            <a:ext cx="6899275" cy="434975"/>
          </a:xfrm>
        </p:spPr>
        <p:txBody>
          <a:bodyPr lIns="18000"/>
          <a:lstStyle>
            <a:lvl1pPr marL="0" indent="0">
              <a:lnSpc>
                <a:spcPts val="2000"/>
              </a:lnSpc>
              <a:buFontTx/>
              <a:buNone/>
              <a:defRPr baseline="0"/>
            </a:lvl1pPr>
          </a:lstStyle>
          <a:p>
            <a:pPr lvl="0"/>
            <a:r>
              <a:rPr lang="en-US" noProof="0" dirty="0"/>
              <a:t>NSR IT Operations </a:t>
            </a:r>
            <a:r>
              <a:rPr lang="en-US" noProof="0" dirty="0" err="1"/>
              <a:t>Ontwikkelstraat</a:t>
            </a:r>
            <a:endParaRPr lang="nl-NL" noProof="0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122363" y="6278563"/>
            <a:ext cx="6880225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08775" y="46038"/>
            <a:ext cx="1863725" cy="6200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117600" y="46038"/>
            <a:ext cx="5438775" cy="6200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117600" y="1497013"/>
            <a:ext cx="3651250" cy="474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21250" y="1497013"/>
            <a:ext cx="3651250" cy="474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46038"/>
            <a:ext cx="7454900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Kop vervolgpagina NS Sans bold 28 pt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497013"/>
            <a:ext cx="745490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Bodytekst NS Sans bold 20 pt, interlinie 37, NS blauw</a:t>
            </a:r>
          </a:p>
          <a:p>
            <a:pPr lvl="0"/>
            <a:r>
              <a:rPr lang="nl-NL"/>
              <a:t>Regel 2</a:t>
            </a:r>
          </a:p>
          <a:p>
            <a:pPr lvl="0"/>
            <a:r>
              <a:rPr lang="nl-NL"/>
              <a:t>Regel 3</a:t>
            </a:r>
          </a:p>
          <a:p>
            <a:pPr lvl="0"/>
            <a:r>
              <a:rPr lang="nl-NL"/>
              <a:t>Regel 4</a:t>
            </a:r>
          </a:p>
          <a:p>
            <a:pPr lvl="1"/>
            <a:r>
              <a:rPr lang="nl-NL"/>
              <a:t>Een tab voor een tekst die inspringt na een bullet</a:t>
            </a:r>
          </a:p>
          <a:p>
            <a:pPr lvl="2"/>
            <a:r>
              <a:rPr lang="nl-NL"/>
              <a:t>Derde niveau, NS Sans bold 20 pt, interlinie 37</a:t>
            </a:r>
          </a:p>
          <a:p>
            <a:pPr lvl="3"/>
            <a:r>
              <a:rPr lang="nl-NL"/>
              <a:t>Vierde niveau NS Sans bold 16 pt, interlinie 37, NS blauw</a:t>
            </a:r>
          </a:p>
          <a:p>
            <a:pPr lvl="4"/>
            <a:r>
              <a:rPr lang="nl-NL"/>
              <a:t>Vijfde niveau NS Sans bold 16 pt, interlinie 37, NS blauw</a:t>
            </a:r>
          </a:p>
          <a:p>
            <a:pPr lvl="0"/>
            <a:r>
              <a:rPr lang="nl-NL"/>
              <a:t>Regel 8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17600" y="6516688"/>
            <a:ext cx="68834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030288" y="1057275"/>
            <a:ext cx="6972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30" name="Text Box 10"/>
          <p:cNvSpPr txBox="1">
            <a:spLocks noChangeArrowheads="1"/>
          </p:cNvSpPr>
          <p:nvPr/>
        </p:nvSpPr>
        <p:spPr bwMode="auto">
          <a:xfrm>
            <a:off x="1712913" y="1157288"/>
            <a:ext cx="1716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" name="-2" hidden="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81000" y="5588000"/>
            <a:ext cx="7620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ubricering"/>
          <p:cNvSpPr txBox="1">
            <a:spLocks noChangeArrowheads="1"/>
          </p:cNvSpPr>
          <p:nvPr/>
        </p:nvSpPr>
        <p:spPr bwMode="auto">
          <a:xfrm rot="5400000" flipV="1">
            <a:off x="6286500" y="3230563"/>
            <a:ext cx="4127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pPr algn="ctr">
              <a:spcBef>
                <a:spcPct val="50000"/>
              </a:spcBef>
            </a:pPr>
            <a:endParaRPr lang="en-GB" sz="6000">
              <a:solidFill>
                <a:srgbClr val="D9D9E8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NS Sans" pitchFamily="2" charset="0"/>
        </a:defRPr>
      </a:lvl9pPr>
    </p:titleStyle>
    <p:bodyStyle>
      <a:lvl1pPr marL="219075" indent="-219075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2000" b="1">
          <a:solidFill>
            <a:srgbClr val="000066"/>
          </a:solidFill>
          <a:latin typeface="+mn-lt"/>
          <a:ea typeface="+mn-ea"/>
          <a:cs typeface="+mn-cs"/>
        </a:defRPr>
      </a:lvl1pPr>
      <a:lvl2pPr marL="677863" indent="-236538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2000" b="1">
          <a:solidFill>
            <a:srgbClr val="000066"/>
          </a:solidFill>
          <a:latin typeface="+mn-lt"/>
        </a:defRPr>
      </a:lvl2pPr>
      <a:lvl3pPr marL="1117600" indent="-219075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2000" b="1">
          <a:solidFill>
            <a:srgbClr val="000066"/>
          </a:solidFill>
          <a:latin typeface="+mn-lt"/>
        </a:defRPr>
      </a:lvl3pPr>
      <a:lvl4pPr marL="1533525" indent="-219075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4pPr>
      <a:lvl5pPr marL="1936750" indent="-228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5pPr>
      <a:lvl6pPr marL="2393950" indent="-228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6pPr>
      <a:lvl7pPr marL="2851150" indent="-228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7pPr>
      <a:lvl8pPr marL="3308350" indent="-228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8pPr>
      <a:lvl9pPr marL="3765550" indent="-228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buChar char="•"/>
        <a:defRPr sz="1600" b="1">
          <a:solidFill>
            <a:srgbClr val="000066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nno.Wierbos@NS.NL" TargetMode="External"/><Relationship Id="rId2" Type="http://schemas.openxmlformats.org/officeDocument/2006/relationships/hyperlink" Target="mailto:Paul.Custers@NS.N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roekman.bart@gmail.co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Testaanpak </a:t>
            </a:r>
            <a:r>
              <a:rPr lang="nl-NL" err="1"/>
              <a:t>KetenTest</a:t>
            </a:r>
            <a:r>
              <a:rPr lang="nl-NL"/>
              <a:t> B@P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 bwMode="auto">
          <a:xfrm>
            <a:off x="1115616" y="4650209"/>
            <a:ext cx="68992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000" tIns="45720" rIns="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1" baseline="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677863" indent="-236538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rgbClr val="000066"/>
                </a:solidFill>
                <a:latin typeface="+mn-lt"/>
              </a:defRPr>
            </a:lvl2pPr>
            <a:lvl3pPr marL="1117600" indent="-219075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rgbClr val="000066"/>
                </a:solidFill>
                <a:latin typeface="+mn-lt"/>
              </a:defRPr>
            </a:lvl3pPr>
            <a:lvl4pPr marL="1533525" indent="-219075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4pPr>
            <a:lvl5pPr marL="1936750" indent="-228600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5pPr>
            <a:lvl6pPr marL="2393950" indent="-228600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6pPr>
            <a:lvl7pPr marL="2851150" indent="-228600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7pPr>
            <a:lvl8pPr marL="3308350" indent="-228600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8pPr>
            <a:lvl9pPr marL="3765550" indent="-228600" algn="l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nl-NL" dirty="0"/>
              <a:t>Bart Broekman</a:t>
            </a:r>
          </a:p>
          <a:p>
            <a:r>
              <a:rPr lang="nl-NL" dirty="0"/>
              <a:t>Paul Custers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 bwMode="auto">
          <a:xfrm>
            <a:off x="7561263" y="5454650"/>
            <a:ext cx="1547812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998" tIns="45715" rIns="0" bIns="45715"/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  <a:cs typeface="Arial" pitchFamily="34" charset="0"/>
              </a:defRPr>
            </a:lvl9pPr>
          </a:lstStyle>
          <a:p>
            <a:endParaRPr lang="nl-NL" sz="1000" dirty="0">
              <a:solidFill>
                <a:srgbClr val="000066"/>
              </a:solidFill>
            </a:endParaRPr>
          </a:p>
          <a:p>
            <a:r>
              <a:rPr lang="nl-NL" sz="1000">
                <a:solidFill>
                  <a:srgbClr val="000066"/>
                </a:solidFill>
              </a:rPr>
              <a:t>Versie: 1.0</a:t>
            </a:r>
          </a:p>
          <a:p>
            <a:r>
              <a:rPr lang="nl-NL" sz="1000" dirty="0">
                <a:solidFill>
                  <a:srgbClr val="000066"/>
                </a:solidFill>
              </a:rPr>
              <a:t>Status: Definitief</a:t>
            </a:r>
          </a:p>
        </p:txBody>
      </p:sp>
    </p:spTree>
    <p:extLst>
      <p:ext uri="{BB962C8B-B14F-4D97-AF65-F5344CB8AC3E}">
        <p14:creationId xmlns:p14="http://schemas.microsoft.com/office/powerpoint/2010/main" val="3334241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Data Scenario Test (DST)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037906"/>
              </p:ext>
            </p:extLst>
          </p:nvPr>
        </p:nvGraphicFramePr>
        <p:xfrm>
          <a:off x="1117600" y="1497013"/>
          <a:ext cx="7454900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4893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Aanpak / Dekking - DST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765987"/>
              </p:ext>
            </p:extLst>
          </p:nvPr>
        </p:nvGraphicFramePr>
        <p:xfrm>
          <a:off x="1117600" y="1497013"/>
          <a:ext cx="7454900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856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/>
              <a:t>Opzet testuitvoering DST</a:t>
            </a:r>
          </a:p>
        </p:txBody>
      </p:sp>
      <p:sp>
        <p:nvSpPr>
          <p:cNvPr id="2" name="Stroomdiagram: Magnetische schijf 1"/>
          <p:cNvSpPr/>
          <p:nvPr/>
        </p:nvSpPr>
        <p:spPr>
          <a:xfrm>
            <a:off x="1584325" y="1273720"/>
            <a:ext cx="1285875" cy="855663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>
                <a:solidFill>
                  <a:schemeClr val="tx1"/>
                </a:solidFill>
              </a:rPr>
              <a:t>PPS</a:t>
            </a:r>
          </a:p>
        </p:txBody>
      </p:sp>
      <p:sp>
        <p:nvSpPr>
          <p:cNvPr id="6" name="Stroomdiagram: Magnetische schijf 5"/>
          <p:cNvSpPr/>
          <p:nvPr/>
        </p:nvSpPr>
        <p:spPr>
          <a:xfrm>
            <a:off x="3503736" y="1295945"/>
            <a:ext cx="1736602" cy="855663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>
                <a:solidFill>
                  <a:schemeClr val="bg1"/>
                </a:solidFill>
              </a:rPr>
              <a:t>Live-VMS</a:t>
            </a:r>
          </a:p>
        </p:txBody>
      </p:sp>
      <p:sp>
        <p:nvSpPr>
          <p:cNvPr id="4" name="Stroomdiagram: Opslag met sequentiële toegang 3"/>
          <p:cNvSpPr/>
          <p:nvPr/>
        </p:nvSpPr>
        <p:spPr>
          <a:xfrm>
            <a:off x="3286125" y="2570708"/>
            <a:ext cx="2185975" cy="857250"/>
          </a:xfrm>
          <a:prstGeom prst="flowChartMagneticTap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>
                <a:solidFill>
                  <a:schemeClr val="tx1"/>
                </a:solidFill>
              </a:rPr>
              <a:t>VMS processing</a:t>
            </a:r>
          </a:p>
        </p:txBody>
      </p:sp>
      <p:sp>
        <p:nvSpPr>
          <p:cNvPr id="5" name="Stroomdiagram: Proces 4"/>
          <p:cNvSpPr/>
          <p:nvPr/>
        </p:nvSpPr>
        <p:spPr>
          <a:xfrm>
            <a:off x="3131840" y="4705896"/>
            <a:ext cx="2570162" cy="857250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>
                <a:solidFill>
                  <a:schemeClr val="tx1"/>
                </a:solidFill>
              </a:rPr>
              <a:t>B@P</a:t>
            </a:r>
          </a:p>
        </p:txBody>
      </p:sp>
      <p:cxnSp>
        <p:nvCxnSpPr>
          <p:cNvPr id="8" name="Rechte verbindingslijn met pijl 7"/>
          <p:cNvCxnSpPr>
            <a:stCxn id="2" idx="3"/>
          </p:cNvCxnSpPr>
          <p:nvPr/>
        </p:nvCxnSpPr>
        <p:spPr>
          <a:xfrm>
            <a:off x="2227263" y="2129383"/>
            <a:ext cx="1058862" cy="257651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stCxn id="6" idx="3"/>
            <a:endCxn id="4" idx="0"/>
          </p:cNvCxnSpPr>
          <p:nvPr/>
        </p:nvCxnSpPr>
        <p:spPr>
          <a:xfrm>
            <a:off x="4372037" y="2151608"/>
            <a:ext cx="7076" cy="41910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/>
          <p:cNvCxnSpPr>
            <a:stCxn id="4" idx="2"/>
            <a:endCxn id="5" idx="0"/>
          </p:cNvCxnSpPr>
          <p:nvPr/>
        </p:nvCxnSpPr>
        <p:spPr>
          <a:xfrm>
            <a:off x="4379113" y="3427958"/>
            <a:ext cx="37808" cy="1277938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oomdiagram: Gegevens 12"/>
          <p:cNvSpPr/>
          <p:nvPr/>
        </p:nvSpPr>
        <p:spPr>
          <a:xfrm>
            <a:off x="6228184" y="1833563"/>
            <a:ext cx="1862138" cy="857250"/>
          </a:xfrm>
          <a:prstGeom prst="flowChartInputOutp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dirty="0" err="1"/>
              <a:t>Replayer</a:t>
            </a:r>
            <a:endParaRPr lang="nl-NL" dirty="0"/>
          </a:p>
          <a:p>
            <a:pPr algn="ctr">
              <a:defRPr/>
            </a:pPr>
            <a:r>
              <a:rPr lang="nl-NL" dirty="0"/>
              <a:t>Tool</a:t>
            </a:r>
          </a:p>
        </p:txBody>
      </p:sp>
      <p:sp>
        <p:nvSpPr>
          <p:cNvPr id="4109" name="Tekstvak 36"/>
          <p:cNvSpPr txBox="1">
            <a:spLocks noChangeArrowheads="1"/>
          </p:cNvSpPr>
          <p:nvPr/>
        </p:nvSpPr>
        <p:spPr bwMode="auto">
          <a:xfrm>
            <a:off x="5738214" y="5283205"/>
            <a:ext cx="27942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/>
              <a:t>OUTPUT controle</a:t>
            </a:r>
          </a:p>
          <a:p>
            <a:pPr eaLnBrk="1" hangingPunct="1"/>
            <a:r>
              <a:rPr lang="nl-NL" sz="1400"/>
              <a:t>B@P Log</a:t>
            </a:r>
          </a:p>
          <a:p>
            <a:pPr eaLnBrk="1" hangingPunct="1"/>
            <a:r>
              <a:rPr lang="nl-NL" sz="1400" err="1"/>
              <a:t>Task</a:t>
            </a:r>
            <a:r>
              <a:rPr lang="nl-NL" sz="1400"/>
              <a:t> Changes</a:t>
            </a:r>
          </a:p>
          <a:p>
            <a:pPr eaLnBrk="1" hangingPunct="1"/>
            <a:r>
              <a:rPr lang="nl-NL" sz="1400"/>
              <a:t>New </a:t>
            </a:r>
            <a:r>
              <a:rPr lang="nl-NL" sz="1400" err="1"/>
              <a:t>Tasks</a:t>
            </a:r>
            <a:r>
              <a:rPr lang="nl-NL" sz="1400"/>
              <a:t> (</a:t>
            </a:r>
            <a:r>
              <a:rPr lang="nl-NL" sz="1400" err="1"/>
              <a:t>assigned</a:t>
            </a:r>
            <a:r>
              <a:rPr lang="nl-NL" sz="1400"/>
              <a:t>/</a:t>
            </a:r>
            <a:r>
              <a:rPr lang="nl-NL" sz="1400" err="1"/>
              <a:t>unassigned</a:t>
            </a:r>
            <a:r>
              <a:rPr lang="nl-NL" sz="1400"/>
              <a:t>)</a:t>
            </a:r>
          </a:p>
        </p:txBody>
      </p:sp>
      <p:sp>
        <p:nvSpPr>
          <p:cNvPr id="29" name="Gebogen pijl 28"/>
          <p:cNvSpPr/>
          <p:nvPr/>
        </p:nvSpPr>
        <p:spPr>
          <a:xfrm rot="16200000" flipH="1">
            <a:off x="4369023" y="2846735"/>
            <a:ext cx="2134146" cy="1584176"/>
          </a:xfrm>
          <a:prstGeom prst="bentArrow">
            <a:avLst>
              <a:gd name="adj1" fmla="val 25000"/>
              <a:gd name="adj2" fmla="val 23704"/>
              <a:gd name="adj3" fmla="val 25000"/>
              <a:gd name="adj4" fmla="val 43750"/>
            </a:avLst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4101" name="PIJL-OMLAAG 4100"/>
          <p:cNvSpPr/>
          <p:nvPr/>
        </p:nvSpPr>
        <p:spPr>
          <a:xfrm>
            <a:off x="3419871" y="2143125"/>
            <a:ext cx="754119" cy="2562771"/>
          </a:xfrm>
          <a:prstGeom prst="down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4115" name="Tekstvak 4105"/>
          <p:cNvSpPr txBox="1">
            <a:spLocks noChangeArrowheads="1"/>
          </p:cNvSpPr>
          <p:nvPr/>
        </p:nvSpPr>
        <p:spPr bwMode="auto">
          <a:xfrm>
            <a:off x="5618357" y="2626480"/>
            <a:ext cx="239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/>
              <a:t>I</a:t>
            </a:r>
          </a:p>
        </p:txBody>
      </p:sp>
      <p:sp>
        <p:nvSpPr>
          <p:cNvPr id="4117" name="Tekstvak 46"/>
          <p:cNvSpPr txBox="1">
            <a:spLocks noChangeArrowheads="1"/>
          </p:cNvSpPr>
          <p:nvPr/>
        </p:nvSpPr>
        <p:spPr bwMode="auto">
          <a:xfrm>
            <a:off x="3720281" y="2262188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/>
              <a:t>II</a:t>
            </a:r>
          </a:p>
        </p:txBody>
      </p:sp>
      <p:sp>
        <p:nvSpPr>
          <p:cNvPr id="4118" name="Tekstvak 36"/>
          <p:cNvSpPr txBox="1">
            <a:spLocks noChangeArrowheads="1"/>
          </p:cNvSpPr>
          <p:nvPr/>
        </p:nvSpPr>
        <p:spPr bwMode="auto">
          <a:xfrm>
            <a:off x="5727700" y="3086100"/>
            <a:ext cx="256268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dirty="0"/>
              <a:t>INPUT</a:t>
            </a:r>
          </a:p>
          <a:p>
            <a:pPr eaLnBrk="1" hangingPunct="1"/>
            <a:r>
              <a:rPr lang="nl-NL" sz="1400" dirty="0"/>
              <a:t>I: Replay </a:t>
            </a:r>
            <a:r>
              <a:rPr lang="nl-NL" sz="1400" dirty="0" err="1"/>
              <a:t>pre-fab</a:t>
            </a:r>
            <a:r>
              <a:rPr lang="nl-NL" sz="1400" dirty="0"/>
              <a:t> VMS testdata</a:t>
            </a:r>
          </a:p>
          <a:p>
            <a:pPr eaLnBrk="1" hangingPunct="1"/>
            <a:r>
              <a:rPr lang="nl-NL" sz="1400" dirty="0"/>
              <a:t>II: Monitoring live VMS-feed</a:t>
            </a:r>
          </a:p>
        </p:txBody>
      </p:sp>
    </p:spTree>
    <p:extLst>
      <p:ext uri="{BB962C8B-B14F-4D97-AF65-F5344CB8AC3E}">
        <p14:creationId xmlns:p14="http://schemas.microsoft.com/office/powerpoint/2010/main" val="4254846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Gebruikers Scenario Test (GST)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555312"/>
              </p:ext>
            </p:extLst>
          </p:nvPr>
        </p:nvGraphicFramePr>
        <p:xfrm>
          <a:off x="1117600" y="1497013"/>
          <a:ext cx="7630864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979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Testbasis / Dekking - GST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Gebruikersprocessen zijn nog onvoldoende gespecificeerd</a:t>
            </a:r>
          </a:p>
          <a:p>
            <a:r>
              <a:rPr lang="nl-NL" dirty="0"/>
              <a:t>Beheerprocessen idem</a:t>
            </a:r>
          </a:p>
          <a:p>
            <a:endParaRPr lang="nl-NL" dirty="0"/>
          </a:p>
          <a:p>
            <a:r>
              <a:rPr lang="nl-NL" dirty="0"/>
              <a:t>Brown paper </a:t>
            </a:r>
            <a:r>
              <a:rPr lang="nl-NL" dirty="0" err="1"/>
              <a:t>session</a:t>
            </a:r>
            <a:r>
              <a:rPr lang="nl-NL" dirty="0"/>
              <a:t> (Ontwerp; RBC; NBC)</a:t>
            </a:r>
          </a:p>
          <a:p>
            <a:r>
              <a:rPr lang="nl-NL" dirty="0"/>
              <a:t>“GAT overzicht” (interviews met RBC-</a:t>
            </a:r>
            <a:r>
              <a:rPr lang="nl-NL" dirty="0" err="1"/>
              <a:t>ers</a:t>
            </a:r>
            <a:r>
              <a:rPr lang="nl-NL" dirty="0"/>
              <a:t>)</a:t>
            </a:r>
          </a:p>
          <a:p>
            <a:r>
              <a:rPr lang="nl-NL" dirty="0"/>
              <a:t>‘Atomaire processen’</a:t>
            </a:r>
          </a:p>
          <a:p>
            <a:r>
              <a:rPr lang="nl-NL" dirty="0" err="1"/>
              <a:t>Use</a:t>
            </a:r>
            <a:r>
              <a:rPr lang="nl-NL" dirty="0"/>
              <a:t> Cases</a:t>
            </a:r>
          </a:p>
        </p:txBody>
      </p:sp>
    </p:spTree>
    <p:extLst>
      <p:ext uri="{BB962C8B-B14F-4D97-AF65-F5344CB8AC3E}">
        <p14:creationId xmlns:p14="http://schemas.microsoft.com/office/powerpoint/2010/main" val="327658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/>
          <p:cNvGrpSpPr/>
          <p:nvPr/>
        </p:nvGrpSpPr>
        <p:grpSpPr>
          <a:xfrm>
            <a:off x="711702" y="1387511"/>
            <a:ext cx="7950200" cy="5218094"/>
            <a:chOff x="49213" y="128588"/>
            <a:chExt cx="9059862" cy="6542087"/>
          </a:xfrm>
        </p:grpSpPr>
        <p:sp>
          <p:nvSpPr>
            <p:cNvPr id="4" name="Afgeronde rechthoek 3"/>
            <p:cNvSpPr>
              <a:spLocks noChangeAspect="1"/>
            </p:cNvSpPr>
            <p:nvPr/>
          </p:nvSpPr>
          <p:spPr>
            <a:xfrm>
              <a:off x="2235200" y="890588"/>
              <a:ext cx="1152525" cy="51435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Oorzaak conflict</a:t>
              </a:r>
            </a:p>
          </p:txBody>
        </p:sp>
        <p:sp>
          <p:nvSpPr>
            <p:cNvPr id="5" name="Ovaal 4"/>
            <p:cNvSpPr>
              <a:spLocks noChangeAspect="1"/>
            </p:cNvSpPr>
            <p:nvPr/>
          </p:nvSpPr>
          <p:spPr>
            <a:xfrm>
              <a:off x="374650" y="1031875"/>
              <a:ext cx="1225550" cy="233363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Vertraging</a:t>
              </a:r>
            </a:p>
          </p:txBody>
        </p:sp>
        <p:sp>
          <p:nvSpPr>
            <p:cNvPr id="6" name="Ovaal 5"/>
            <p:cNvSpPr>
              <a:spLocks noChangeAspect="1"/>
            </p:cNvSpPr>
            <p:nvPr/>
          </p:nvSpPr>
          <p:spPr>
            <a:xfrm>
              <a:off x="201613" y="481013"/>
              <a:ext cx="1512887" cy="407987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Wijziging trein samenstelling</a:t>
              </a:r>
            </a:p>
          </p:txBody>
        </p:sp>
        <p:sp>
          <p:nvSpPr>
            <p:cNvPr id="7" name="Ovaal 6"/>
            <p:cNvSpPr>
              <a:spLocks noChangeAspect="1"/>
            </p:cNvSpPr>
            <p:nvPr/>
          </p:nvSpPr>
          <p:spPr>
            <a:xfrm>
              <a:off x="2762250" y="130175"/>
              <a:ext cx="1019175" cy="407988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Aanvang Dienst</a:t>
              </a:r>
            </a:p>
          </p:txBody>
        </p:sp>
        <p:cxnSp>
          <p:nvCxnSpPr>
            <p:cNvPr id="10" name="Rechte verbindingslijn 9"/>
            <p:cNvCxnSpPr>
              <a:cxnSpLocks noChangeAspect="1"/>
              <a:stCxn id="6" idx="5"/>
            </p:cNvCxnSpPr>
            <p:nvPr/>
          </p:nvCxnSpPr>
          <p:spPr>
            <a:xfrm>
              <a:off x="1492943" y="829251"/>
              <a:ext cx="742257" cy="15655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/>
            <p:cNvCxnSpPr>
              <a:cxnSpLocks noChangeAspect="1"/>
              <a:stCxn id="5" idx="6"/>
              <a:endCxn id="4" idx="1"/>
            </p:cNvCxnSpPr>
            <p:nvPr/>
          </p:nvCxnSpPr>
          <p:spPr>
            <a:xfrm flipV="1">
              <a:off x="1600200" y="1147763"/>
              <a:ext cx="635000" cy="80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/>
            <p:cNvCxnSpPr>
              <a:cxnSpLocks noChangeAspect="1"/>
              <a:stCxn id="7" idx="4"/>
            </p:cNvCxnSpPr>
            <p:nvPr/>
          </p:nvCxnSpPr>
          <p:spPr>
            <a:xfrm flipH="1">
              <a:off x="3060700" y="538163"/>
              <a:ext cx="211138" cy="35079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fgeronde rechthoek 21"/>
            <p:cNvSpPr>
              <a:spLocks noChangeAspect="1"/>
            </p:cNvSpPr>
            <p:nvPr/>
          </p:nvSpPr>
          <p:spPr>
            <a:xfrm>
              <a:off x="6199188" y="1074738"/>
              <a:ext cx="1150937" cy="51435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Conflict</a:t>
              </a:r>
            </a:p>
          </p:txBody>
        </p:sp>
        <p:sp>
          <p:nvSpPr>
            <p:cNvPr id="24" name="Ovaal 23"/>
            <p:cNvSpPr>
              <a:spLocks noChangeAspect="1"/>
            </p:cNvSpPr>
            <p:nvPr/>
          </p:nvSpPr>
          <p:spPr>
            <a:xfrm>
              <a:off x="7475538" y="725488"/>
              <a:ext cx="1511300" cy="2571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Plaats Conflict</a:t>
              </a:r>
            </a:p>
          </p:txBody>
        </p:sp>
        <p:sp>
          <p:nvSpPr>
            <p:cNvPr id="26" name="Ovaal 25"/>
            <p:cNvSpPr>
              <a:spLocks noChangeAspect="1"/>
            </p:cNvSpPr>
            <p:nvPr/>
          </p:nvSpPr>
          <p:spPr>
            <a:xfrm>
              <a:off x="7689850" y="1209675"/>
              <a:ext cx="1346200" cy="2444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Afwezigheid</a:t>
              </a:r>
            </a:p>
          </p:txBody>
        </p:sp>
        <p:cxnSp>
          <p:nvCxnSpPr>
            <p:cNvPr id="27" name="Rechte verbindingslijn 26"/>
            <p:cNvCxnSpPr>
              <a:cxnSpLocks noChangeAspect="1"/>
              <a:stCxn id="24" idx="3"/>
            </p:cNvCxnSpPr>
            <p:nvPr/>
          </p:nvCxnSpPr>
          <p:spPr>
            <a:xfrm flipH="1">
              <a:off x="7346951" y="945001"/>
              <a:ext cx="349912" cy="17892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29"/>
            <p:cNvCxnSpPr>
              <a:cxnSpLocks noChangeAspect="1"/>
              <a:stCxn id="26" idx="2"/>
              <a:endCxn id="22" idx="3"/>
            </p:cNvCxnSpPr>
            <p:nvPr/>
          </p:nvCxnSpPr>
          <p:spPr>
            <a:xfrm flipH="1">
              <a:off x="7350125" y="1331913"/>
              <a:ext cx="33972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met pijl 37"/>
            <p:cNvCxnSpPr>
              <a:cxnSpLocks noChangeAspect="1"/>
              <a:stCxn id="4" idx="3"/>
              <a:endCxn id="22" idx="1"/>
            </p:cNvCxnSpPr>
            <p:nvPr/>
          </p:nvCxnSpPr>
          <p:spPr>
            <a:xfrm>
              <a:off x="3387725" y="1147763"/>
              <a:ext cx="2811463" cy="18601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Afgeronde rechthoek 71"/>
            <p:cNvSpPr>
              <a:spLocks noChangeAspect="1"/>
            </p:cNvSpPr>
            <p:nvPr/>
          </p:nvSpPr>
          <p:spPr>
            <a:xfrm>
              <a:off x="5148263" y="4657725"/>
              <a:ext cx="1495425" cy="51435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Informatie voor  oplossing</a:t>
              </a:r>
            </a:p>
          </p:txBody>
        </p:sp>
        <p:sp>
          <p:nvSpPr>
            <p:cNvPr id="74" name="Ovaal 73"/>
            <p:cNvSpPr>
              <a:spLocks noChangeAspect="1"/>
            </p:cNvSpPr>
            <p:nvPr/>
          </p:nvSpPr>
          <p:spPr>
            <a:xfrm>
              <a:off x="6372225" y="5156200"/>
              <a:ext cx="1512888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Beschikbaar personeel</a:t>
              </a:r>
            </a:p>
          </p:txBody>
        </p:sp>
        <p:cxnSp>
          <p:nvCxnSpPr>
            <p:cNvPr id="76" name="Rechte verbindingslijn 75"/>
            <p:cNvCxnSpPr>
              <a:cxnSpLocks noChangeAspect="1"/>
              <a:stCxn id="74" idx="0"/>
              <a:endCxn id="72" idx="3"/>
            </p:cNvCxnSpPr>
            <p:nvPr/>
          </p:nvCxnSpPr>
          <p:spPr>
            <a:xfrm flipH="1" flipV="1">
              <a:off x="6643688" y="4914900"/>
              <a:ext cx="484981" cy="24373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Rechte verbindingslijn met pijl 78"/>
            <p:cNvCxnSpPr>
              <a:cxnSpLocks noChangeAspect="1"/>
              <a:stCxn id="22" idx="2"/>
              <a:endCxn id="90" idx="0"/>
            </p:cNvCxnSpPr>
            <p:nvPr/>
          </p:nvCxnSpPr>
          <p:spPr>
            <a:xfrm>
              <a:off x="6774657" y="1589088"/>
              <a:ext cx="793" cy="140652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Ovaal 91"/>
            <p:cNvSpPr>
              <a:spLocks noChangeAspect="1"/>
            </p:cNvSpPr>
            <p:nvPr/>
          </p:nvSpPr>
          <p:spPr>
            <a:xfrm>
              <a:off x="6754813" y="4214813"/>
              <a:ext cx="1512887" cy="417512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Taak informatie</a:t>
              </a:r>
            </a:p>
          </p:txBody>
        </p:sp>
        <p:cxnSp>
          <p:nvCxnSpPr>
            <p:cNvPr id="93" name="Rechte verbindingslijn 92"/>
            <p:cNvCxnSpPr>
              <a:cxnSpLocks noChangeAspect="1"/>
              <a:stCxn id="92" idx="2"/>
            </p:cNvCxnSpPr>
            <p:nvPr/>
          </p:nvCxnSpPr>
          <p:spPr>
            <a:xfrm flipH="1">
              <a:off x="6624639" y="4423569"/>
              <a:ext cx="130174" cy="2484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hthoek 98"/>
            <p:cNvSpPr>
              <a:spLocks noChangeAspect="1"/>
            </p:cNvSpPr>
            <p:nvPr/>
          </p:nvSpPr>
          <p:spPr>
            <a:xfrm>
              <a:off x="5219700" y="6454775"/>
              <a:ext cx="1223963" cy="2159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MAT bevoegdheid</a:t>
              </a:r>
            </a:p>
          </p:txBody>
        </p:sp>
        <p:sp>
          <p:nvSpPr>
            <p:cNvPr id="100" name="Rechthoek 99"/>
            <p:cNvSpPr>
              <a:spLocks noChangeAspect="1"/>
            </p:cNvSpPr>
            <p:nvPr/>
          </p:nvSpPr>
          <p:spPr>
            <a:xfrm>
              <a:off x="6629400" y="6454775"/>
              <a:ext cx="1157288" cy="2159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Weg Bekendheid</a:t>
              </a:r>
            </a:p>
          </p:txBody>
        </p:sp>
        <p:sp>
          <p:nvSpPr>
            <p:cNvPr id="105" name="Rechthoek 104"/>
            <p:cNvSpPr>
              <a:spLocks noChangeAspect="1"/>
            </p:cNvSpPr>
            <p:nvPr/>
          </p:nvSpPr>
          <p:spPr>
            <a:xfrm>
              <a:off x="7805738" y="4773613"/>
              <a:ext cx="1209675" cy="23971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Soort / type trein</a:t>
              </a:r>
            </a:p>
          </p:txBody>
        </p:sp>
        <p:sp>
          <p:nvSpPr>
            <p:cNvPr id="106" name="Rechthoek 105"/>
            <p:cNvSpPr>
              <a:spLocks noChangeAspect="1"/>
            </p:cNvSpPr>
            <p:nvPr/>
          </p:nvSpPr>
          <p:spPr>
            <a:xfrm>
              <a:off x="8475663" y="4311650"/>
              <a:ext cx="633412" cy="2254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Locatie</a:t>
              </a:r>
            </a:p>
          </p:txBody>
        </p:sp>
        <p:cxnSp>
          <p:nvCxnSpPr>
            <p:cNvPr id="107" name="Rechte verbindingslijn 106"/>
            <p:cNvCxnSpPr>
              <a:cxnSpLocks noChangeAspect="1"/>
              <a:stCxn id="105" idx="0"/>
              <a:endCxn id="92" idx="5"/>
            </p:cNvCxnSpPr>
            <p:nvPr/>
          </p:nvCxnSpPr>
          <p:spPr>
            <a:xfrm flipH="1" flipV="1">
              <a:off x="8046143" y="4571181"/>
              <a:ext cx="364433" cy="20447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107"/>
            <p:cNvCxnSpPr>
              <a:cxnSpLocks noChangeAspect="1"/>
              <a:stCxn id="106" idx="1"/>
              <a:endCxn id="92" idx="6"/>
            </p:cNvCxnSpPr>
            <p:nvPr/>
          </p:nvCxnSpPr>
          <p:spPr>
            <a:xfrm flipH="1" flipV="1">
              <a:off x="8267700" y="4423569"/>
              <a:ext cx="207963" cy="80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hthoek 114"/>
            <p:cNvSpPr>
              <a:spLocks noChangeAspect="1"/>
            </p:cNvSpPr>
            <p:nvPr/>
          </p:nvSpPr>
          <p:spPr>
            <a:xfrm>
              <a:off x="7135813" y="3492500"/>
              <a:ext cx="1298575" cy="246063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Tijd / Dienstlengte</a:t>
              </a:r>
            </a:p>
          </p:txBody>
        </p:sp>
        <p:cxnSp>
          <p:nvCxnSpPr>
            <p:cNvPr id="116" name="Rechte verbindingslijn 115"/>
            <p:cNvCxnSpPr>
              <a:cxnSpLocks noChangeAspect="1"/>
              <a:stCxn id="115" idx="2"/>
              <a:endCxn id="92" idx="0"/>
            </p:cNvCxnSpPr>
            <p:nvPr/>
          </p:nvCxnSpPr>
          <p:spPr>
            <a:xfrm flipH="1">
              <a:off x="7511257" y="3738563"/>
              <a:ext cx="273844" cy="48106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al 176"/>
            <p:cNvSpPr>
              <a:spLocks noChangeAspect="1"/>
            </p:cNvSpPr>
            <p:nvPr/>
          </p:nvSpPr>
          <p:spPr>
            <a:xfrm>
              <a:off x="155575" y="1489075"/>
              <a:ext cx="2006600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Conflict in dienst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Infra beperking</a:t>
              </a:r>
            </a:p>
          </p:txBody>
        </p:sp>
        <p:sp>
          <p:nvSpPr>
            <p:cNvPr id="276" name="Rechthoek 275"/>
            <p:cNvSpPr>
              <a:spLocks noChangeAspect="1"/>
            </p:cNvSpPr>
            <p:nvPr/>
          </p:nvSpPr>
          <p:spPr>
            <a:xfrm>
              <a:off x="6172200" y="5876925"/>
              <a:ext cx="903288" cy="2174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Machinist</a:t>
              </a:r>
            </a:p>
          </p:txBody>
        </p:sp>
        <p:sp>
          <p:nvSpPr>
            <p:cNvPr id="277" name="Rechthoek 276"/>
            <p:cNvSpPr>
              <a:spLocks noChangeAspect="1"/>
            </p:cNvSpPr>
            <p:nvPr/>
          </p:nvSpPr>
          <p:spPr>
            <a:xfrm>
              <a:off x="7997825" y="5889625"/>
              <a:ext cx="879475" cy="2032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Conducteur</a:t>
              </a:r>
            </a:p>
          </p:txBody>
        </p:sp>
        <p:cxnSp>
          <p:nvCxnSpPr>
            <p:cNvPr id="278" name="Rechte verbindingslijn 277"/>
            <p:cNvCxnSpPr>
              <a:cxnSpLocks noChangeAspect="1"/>
              <a:stCxn id="74" idx="4"/>
              <a:endCxn id="276" idx="0"/>
            </p:cNvCxnSpPr>
            <p:nvPr/>
          </p:nvCxnSpPr>
          <p:spPr>
            <a:xfrm flipH="1">
              <a:off x="6623844" y="5565775"/>
              <a:ext cx="504825" cy="31429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Rechte verbindingslijn 281"/>
            <p:cNvCxnSpPr>
              <a:cxnSpLocks noChangeAspect="1"/>
              <a:stCxn id="276" idx="2"/>
              <a:endCxn id="99" idx="0"/>
            </p:cNvCxnSpPr>
            <p:nvPr/>
          </p:nvCxnSpPr>
          <p:spPr>
            <a:xfrm flipH="1">
              <a:off x="5831682" y="6094413"/>
              <a:ext cx="792162" cy="36400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Rechte verbindingslijn 285"/>
            <p:cNvCxnSpPr>
              <a:cxnSpLocks noChangeAspect="1"/>
              <a:stCxn id="276" idx="2"/>
              <a:endCxn id="100" idx="0"/>
            </p:cNvCxnSpPr>
            <p:nvPr/>
          </p:nvCxnSpPr>
          <p:spPr>
            <a:xfrm>
              <a:off x="6623844" y="6094413"/>
              <a:ext cx="584200" cy="36400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Rechte verbindingslijn 288"/>
            <p:cNvCxnSpPr>
              <a:cxnSpLocks noChangeAspect="1"/>
              <a:stCxn id="74" idx="4"/>
              <a:endCxn id="277" idx="0"/>
            </p:cNvCxnSpPr>
            <p:nvPr/>
          </p:nvCxnSpPr>
          <p:spPr>
            <a:xfrm>
              <a:off x="7128669" y="5565775"/>
              <a:ext cx="1308894" cy="32712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al 52"/>
            <p:cNvSpPr>
              <a:spLocks noChangeAspect="1"/>
            </p:cNvSpPr>
            <p:nvPr/>
          </p:nvSpPr>
          <p:spPr>
            <a:xfrm>
              <a:off x="1571625" y="128588"/>
              <a:ext cx="1123950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Verzoek Personeel</a:t>
              </a:r>
            </a:p>
          </p:txBody>
        </p:sp>
        <p:cxnSp>
          <p:nvCxnSpPr>
            <p:cNvPr id="54" name="Rechte verbindingslijn 53"/>
            <p:cNvCxnSpPr>
              <a:cxnSpLocks noChangeAspect="1"/>
              <a:stCxn id="53" idx="4"/>
            </p:cNvCxnSpPr>
            <p:nvPr/>
          </p:nvCxnSpPr>
          <p:spPr>
            <a:xfrm>
              <a:off x="2133600" y="538163"/>
              <a:ext cx="449263" cy="35238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hthoek 100"/>
            <p:cNvSpPr>
              <a:spLocks noChangeAspect="1"/>
            </p:cNvSpPr>
            <p:nvPr/>
          </p:nvSpPr>
          <p:spPr>
            <a:xfrm>
              <a:off x="7983538" y="6288088"/>
              <a:ext cx="909637" cy="2159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BOA</a:t>
              </a:r>
            </a:p>
          </p:txBody>
        </p:sp>
        <p:cxnSp>
          <p:nvCxnSpPr>
            <p:cNvPr id="102" name="Rechte verbindingslijn 101"/>
            <p:cNvCxnSpPr>
              <a:cxnSpLocks noChangeAspect="1"/>
              <a:stCxn id="277" idx="2"/>
              <a:endCxn id="101" idx="0"/>
            </p:cNvCxnSpPr>
            <p:nvPr/>
          </p:nvCxnSpPr>
          <p:spPr>
            <a:xfrm>
              <a:off x="8437563" y="6092825"/>
              <a:ext cx="794" cy="19723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Ovaal 169"/>
            <p:cNvSpPr>
              <a:spLocks noChangeAspect="1"/>
            </p:cNvSpPr>
            <p:nvPr/>
          </p:nvSpPr>
          <p:spPr>
            <a:xfrm>
              <a:off x="3816350" y="382588"/>
              <a:ext cx="1327150" cy="2571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Ziekmelding</a:t>
              </a:r>
            </a:p>
          </p:txBody>
        </p:sp>
        <p:cxnSp>
          <p:nvCxnSpPr>
            <p:cNvPr id="174" name="Rechte verbindingslijn 173"/>
            <p:cNvCxnSpPr>
              <a:cxnSpLocks noChangeAspect="1"/>
              <a:stCxn id="170" idx="3"/>
            </p:cNvCxnSpPr>
            <p:nvPr/>
          </p:nvCxnSpPr>
          <p:spPr>
            <a:xfrm flipH="1">
              <a:off x="3387725" y="602101"/>
              <a:ext cx="622982" cy="32815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hthoek 69"/>
            <p:cNvSpPr>
              <a:spLocks noChangeAspect="1"/>
            </p:cNvSpPr>
            <p:nvPr/>
          </p:nvSpPr>
          <p:spPr>
            <a:xfrm>
              <a:off x="8047038" y="3903663"/>
              <a:ext cx="865187" cy="24130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700">
                  <a:latin typeface="Calibri" pitchFamily="34" charset="0"/>
                  <a:cs typeface="Calibri" pitchFamily="34" charset="0"/>
                </a:rPr>
                <a:t>Personeel</a:t>
              </a:r>
            </a:p>
          </p:txBody>
        </p:sp>
        <p:cxnSp>
          <p:nvCxnSpPr>
            <p:cNvPr id="71" name="Rechte verbindingslijn 70"/>
            <p:cNvCxnSpPr>
              <a:cxnSpLocks noChangeAspect="1"/>
              <a:stCxn id="70" idx="2"/>
              <a:endCxn id="92" idx="7"/>
            </p:cNvCxnSpPr>
            <p:nvPr/>
          </p:nvCxnSpPr>
          <p:spPr>
            <a:xfrm flipH="1">
              <a:off x="8046143" y="4144962"/>
              <a:ext cx="433489" cy="1323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al 72"/>
            <p:cNvSpPr>
              <a:spLocks noChangeAspect="1"/>
            </p:cNvSpPr>
            <p:nvPr/>
          </p:nvSpPr>
          <p:spPr>
            <a:xfrm>
              <a:off x="4043363" y="801688"/>
              <a:ext cx="1320800" cy="2571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Kering Trein</a:t>
              </a:r>
            </a:p>
          </p:txBody>
        </p:sp>
        <p:cxnSp>
          <p:nvCxnSpPr>
            <p:cNvPr id="75" name="Rechte verbindingslijn 74"/>
            <p:cNvCxnSpPr>
              <a:cxnSpLocks noChangeAspect="1"/>
              <a:stCxn id="177" idx="7"/>
            </p:cNvCxnSpPr>
            <p:nvPr/>
          </p:nvCxnSpPr>
          <p:spPr>
            <a:xfrm flipV="1">
              <a:off x="1868315" y="1354138"/>
              <a:ext cx="393873" cy="19688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Rechte verbindingslijn 76"/>
            <p:cNvCxnSpPr>
              <a:cxnSpLocks noChangeAspect="1"/>
              <a:stCxn id="73" idx="2"/>
            </p:cNvCxnSpPr>
            <p:nvPr/>
          </p:nvCxnSpPr>
          <p:spPr>
            <a:xfrm flipH="1">
              <a:off x="3387725" y="930276"/>
              <a:ext cx="655638" cy="10158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al 77"/>
            <p:cNvSpPr>
              <a:spLocks noChangeAspect="1"/>
            </p:cNvSpPr>
            <p:nvPr/>
          </p:nvSpPr>
          <p:spPr>
            <a:xfrm>
              <a:off x="6099175" y="566738"/>
              <a:ext cx="1336675" cy="22542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Tijd Conflict</a:t>
              </a:r>
            </a:p>
          </p:txBody>
        </p:sp>
        <p:cxnSp>
          <p:nvCxnSpPr>
            <p:cNvPr id="80" name="Rechte verbindingslijn 79"/>
            <p:cNvCxnSpPr>
              <a:cxnSpLocks noChangeAspect="1"/>
              <a:stCxn id="78" idx="4"/>
              <a:endCxn id="22" idx="0"/>
            </p:cNvCxnSpPr>
            <p:nvPr/>
          </p:nvCxnSpPr>
          <p:spPr>
            <a:xfrm>
              <a:off x="6767513" y="792163"/>
              <a:ext cx="7144" cy="28542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al 80"/>
            <p:cNvSpPr>
              <a:spLocks noChangeAspect="1"/>
            </p:cNvSpPr>
            <p:nvPr/>
          </p:nvSpPr>
          <p:spPr>
            <a:xfrm>
              <a:off x="7586663" y="1571625"/>
              <a:ext cx="960437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Norm conflict</a:t>
              </a:r>
            </a:p>
          </p:txBody>
        </p:sp>
        <p:cxnSp>
          <p:nvCxnSpPr>
            <p:cNvPr id="86" name="Rechte verbindingslijn 85"/>
            <p:cNvCxnSpPr>
              <a:cxnSpLocks noChangeAspect="1"/>
              <a:stCxn id="81" idx="1"/>
            </p:cNvCxnSpPr>
            <p:nvPr/>
          </p:nvCxnSpPr>
          <p:spPr>
            <a:xfrm flipH="1" flipV="1">
              <a:off x="7350126" y="1504952"/>
              <a:ext cx="377190" cy="12793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Afgeronde rechthoek 89"/>
            <p:cNvSpPr>
              <a:spLocks noChangeAspect="1"/>
            </p:cNvSpPr>
            <p:nvPr/>
          </p:nvSpPr>
          <p:spPr>
            <a:xfrm>
              <a:off x="6388100" y="2995613"/>
              <a:ext cx="774700" cy="3159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Manco</a:t>
              </a:r>
            </a:p>
          </p:txBody>
        </p:sp>
        <p:sp>
          <p:nvSpPr>
            <p:cNvPr id="95" name="Afgeronde rechthoek 94"/>
            <p:cNvSpPr>
              <a:spLocks noChangeAspect="1"/>
            </p:cNvSpPr>
            <p:nvPr/>
          </p:nvSpPr>
          <p:spPr>
            <a:xfrm>
              <a:off x="1790700" y="5084763"/>
              <a:ext cx="1497013" cy="51435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Oplossing conflict</a:t>
              </a:r>
            </a:p>
          </p:txBody>
        </p:sp>
        <p:sp>
          <p:nvSpPr>
            <p:cNvPr id="96" name="Ovaal 95"/>
            <p:cNvSpPr>
              <a:spLocks noChangeAspect="1"/>
            </p:cNvSpPr>
            <p:nvPr/>
          </p:nvSpPr>
          <p:spPr>
            <a:xfrm>
              <a:off x="549275" y="5764213"/>
              <a:ext cx="1323975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Wijziging Personeel</a:t>
              </a:r>
            </a:p>
          </p:txBody>
        </p:sp>
        <p:cxnSp>
          <p:nvCxnSpPr>
            <p:cNvPr id="97" name="Rechte verbindingslijn 96"/>
            <p:cNvCxnSpPr>
              <a:cxnSpLocks noChangeAspect="1"/>
              <a:stCxn id="96" idx="7"/>
            </p:cNvCxnSpPr>
            <p:nvPr/>
          </p:nvCxnSpPr>
          <p:spPr>
            <a:xfrm flipV="1">
              <a:off x="1679358" y="5599116"/>
              <a:ext cx="193892" cy="22735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al 97"/>
            <p:cNvSpPr>
              <a:spLocks noChangeAspect="1"/>
            </p:cNvSpPr>
            <p:nvPr/>
          </p:nvSpPr>
          <p:spPr>
            <a:xfrm>
              <a:off x="131763" y="5137150"/>
              <a:ext cx="1323975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Wijziging Dienst</a:t>
              </a:r>
            </a:p>
          </p:txBody>
        </p:sp>
        <p:cxnSp>
          <p:nvCxnSpPr>
            <p:cNvPr id="103" name="Rechte verbindingslijn 102"/>
            <p:cNvCxnSpPr>
              <a:cxnSpLocks noChangeAspect="1"/>
              <a:stCxn id="98" idx="6"/>
              <a:endCxn id="95" idx="1"/>
            </p:cNvCxnSpPr>
            <p:nvPr/>
          </p:nvCxnSpPr>
          <p:spPr>
            <a:xfrm>
              <a:off x="1455738" y="5341938"/>
              <a:ext cx="33496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al 103"/>
            <p:cNvSpPr>
              <a:spLocks noChangeAspect="1"/>
            </p:cNvSpPr>
            <p:nvPr/>
          </p:nvSpPr>
          <p:spPr>
            <a:xfrm>
              <a:off x="2606675" y="5832475"/>
              <a:ext cx="1328738" cy="409575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Opgeheven Trein</a:t>
              </a:r>
            </a:p>
          </p:txBody>
        </p:sp>
        <p:cxnSp>
          <p:nvCxnSpPr>
            <p:cNvPr id="109" name="Rechte verbindingslijn 108"/>
            <p:cNvCxnSpPr>
              <a:cxnSpLocks noChangeAspect="1"/>
              <a:stCxn id="104" idx="1"/>
              <a:endCxn id="95" idx="2"/>
            </p:cNvCxnSpPr>
            <p:nvPr/>
          </p:nvCxnSpPr>
          <p:spPr>
            <a:xfrm flipH="1" flipV="1">
              <a:off x="2539207" y="5599112"/>
              <a:ext cx="262057" cy="29630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Ovaal 109"/>
            <p:cNvSpPr>
              <a:spLocks noChangeAspect="1"/>
            </p:cNvSpPr>
            <p:nvPr/>
          </p:nvSpPr>
          <p:spPr>
            <a:xfrm>
              <a:off x="1268413" y="6223000"/>
              <a:ext cx="1512887" cy="284163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Kleinere trein</a:t>
              </a:r>
            </a:p>
          </p:txBody>
        </p:sp>
        <p:cxnSp>
          <p:nvCxnSpPr>
            <p:cNvPr id="111" name="Rechte verbindingslijn 110"/>
            <p:cNvCxnSpPr>
              <a:cxnSpLocks noChangeAspect="1"/>
              <a:endCxn id="110" idx="0"/>
            </p:cNvCxnSpPr>
            <p:nvPr/>
          </p:nvCxnSpPr>
          <p:spPr>
            <a:xfrm flipH="1">
              <a:off x="2024857" y="5599113"/>
              <a:ext cx="288132" cy="6301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Afgeronde rechthoek 111"/>
            <p:cNvSpPr>
              <a:spLocks noChangeAspect="1"/>
            </p:cNvSpPr>
            <p:nvPr/>
          </p:nvSpPr>
          <p:spPr>
            <a:xfrm>
              <a:off x="1779588" y="3311525"/>
              <a:ext cx="1497012" cy="51435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Communicatie</a:t>
              </a:r>
            </a:p>
          </p:txBody>
        </p:sp>
        <p:cxnSp>
          <p:nvCxnSpPr>
            <p:cNvPr id="113" name="Rechte verbindingslijn met pijl 112"/>
            <p:cNvCxnSpPr>
              <a:cxnSpLocks noChangeAspect="1"/>
              <a:stCxn id="95" idx="0"/>
              <a:endCxn id="112" idx="2"/>
            </p:cNvCxnSpPr>
            <p:nvPr/>
          </p:nvCxnSpPr>
          <p:spPr>
            <a:xfrm flipH="1" flipV="1">
              <a:off x="2528094" y="3825875"/>
              <a:ext cx="11113" cy="127160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Ovaal 113"/>
            <p:cNvSpPr>
              <a:spLocks noChangeAspect="1"/>
            </p:cNvSpPr>
            <p:nvPr/>
          </p:nvSpPr>
          <p:spPr>
            <a:xfrm>
              <a:off x="50800" y="3467100"/>
              <a:ext cx="1512888" cy="204788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Dienstkaartje</a:t>
              </a:r>
            </a:p>
          </p:txBody>
        </p:sp>
        <p:cxnSp>
          <p:nvCxnSpPr>
            <p:cNvPr id="117" name="Rechte verbindingslijn 116"/>
            <p:cNvCxnSpPr>
              <a:cxnSpLocks noChangeAspect="1"/>
              <a:stCxn id="114" idx="6"/>
              <a:endCxn id="112" idx="1"/>
            </p:cNvCxnSpPr>
            <p:nvPr/>
          </p:nvCxnSpPr>
          <p:spPr>
            <a:xfrm flipV="1">
              <a:off x="1563688" y="3568700"/>
              <a:ext cx="215900" cy="80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Ovaal 117"/>
            <p:cNvSpPr>
              <a:spLocks noChangeAspect="1"/>
            </p:cNvSpPr>
            <p:nvPr/>
          </p:nvSpPr>
          <p:spPr>
            <a:xfrm>
              <a:off x="49213" y="3860800"/>
              <a:ext cx="1514475" cy="204788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00">
                  <a:latin typeface="Calibri" pitchFamily="34" charset="0"/>
                  <a:cs typeface="Calibri" pitchFamily="34" charset="0"/>
                </a:rPr>
                <a:t>Bellen</a:t>
              </a:r>
            </a:p>
          </p:txBody>
        </p:sp>
        <p:cxnSp>
          <p:nvCxnSpPr>
            <p:cNvPr id="119" name="Rechte verbindingslijn 118"/>
            <p:cNvCxnSpPr>
              <a:cxnSpLocks noChangeAspect="1"/>
              <a:stCxn id="118" idx="0"/>
              <a:endCxn id="114" idx="4"/>
            </p:cNvCxnSpPr>
            <p:nvPr/>
          </p:nvCxnSpPr>
          <p:spPr>
            <a:xfrm flipV="1">
              <a:off x="806451" y="3671888"/>
              <a:ext cx="793" cy="19082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echte verbindingslijn met pijl 165"/>
            <p:cNvCxnSpPr>
              <a:cxnSpLocks noChangeAspect="1"/>
              <a:stCxn id="90" idx="2"/>
            </p:cNvCxnSpPr>
            <p:nvPr/>
          </p:nvCxnSpPr>
          <p:spPr>
            <a:xfrm flipH="1">
              <a:off x="6227764" y="3311525"/>
              <a:ext cx="547686" cy="136045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9" name="Afgeronde rechthoek 328"/>
            <p:cNvSpPr>
              <a:spLocks noChangeAspect="1"/>
            </p:cNvSpPr>
            <p:nvPr/>
          </p:nvSpPr>
          <p:spPr>
            <a:xfrm>
              <a:off x="2411413" y="2151063"/>
              <a:ext cx="1130300" cy="51435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Nieuwe conflicten ?</a:t>
              </a:r>
            </a:p>
          </p:txBody>
        </p:sp>
        <p:cxnSp>
          <p:nvCxnSpPr>
            <p:cNvPr id="330" name="Rechte verbindingslijn met pijl 329"/>
            <p:cNvCxnSpPr>
              <a:cxnSpLocks noChangeAspect="1"/>
              <a:stCxn id="112" idx="0"/>
              <a:endCxn id="329" idx="2"/>
            </p:cNvCxnSpPr>
            <p:nvPr/>
          </p:nvCxnSpPr>
          <p:spPr>
            <a:xfrm flipV="1">
              <a:off x="2528094" y="2665413"/>
              <a:ext cx="448469" cy="6526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9" name="Afgeronde rechthoek 338"/>
            <p:cNvSpPr>
              <a:spLocks noChangeAspect="1"/>
            </p:cNvSpPr>
            <p:nvPr/>
          </p:nvSpPr>
          <p:spPr>
            <a:xfrm>
              <a:off x="4021138" y="2151063"/>
              <a:ext cx="1130300" cy="514350"/>
            </a:xfrm>
            <a:prstGeom prst="roundRect">
              <a:avLst/>
            </a:prstGeom>
            <a:solidFill>
              <a:srgbClr val="92D050">
                <a:alpha val="5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</a:rPr>
                <a:t>Einde proces</a:t>
              </a:r>
            </a:p>
          </p:txBody>
        </p:sp>
        <p:cxnSp>
          <p:nvCxnSpPr>
            <p:cNvPr id="341" name="Gebogen verbindingslijn 340"/>
            <p:cNvCxnSpPr>
              <a:cxnSpLocks noChangeAspect="1"/>
              <a:stCxn id="329" idx="0"/>
              <a:endCxn id="4" idx="2"/>
            </p:cNvCxnSpPr>
            <p:nvPr/>
          </p:nvCxnSpPr>
          <p:spPr>
            <a:xfrm rot="16200000" flipV="1">
              <a:off x="2521785" y="1694617"/>
              <a:ext cx="746125" cy="166768"/>
            </a:xfrm>
            <a:prstGeom prst="bentConnector3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Gebogen verbindingslijn 342"/>
            <p:cNvCxnSpPr>
              <a:cxnSpLocks noChangeAspect="1"/>
              <a:stCxn id="329" idx="0"/>
              <a:endCxn id="339" idx="0"/>
            </p:cNvCxnSpPr>
            <p:nvPr/>
          </p:nvCxnSpPr>
          <p:spPr>
            <a:xfrm rot="5400000" flipH="1" flipV="1">
              <a:off x="3773296" y="1338071"/>
              <a:ext cx="12700" cy="1625984"/>
            </a:xfrm>
            <a:prstGeom prst="bentConnector3">
              <a:avLst>
                <a:gd name="adj1" fmla="val 2791935"/>
              </a:avLst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61" name="Tekstvak 353"/>
            <p:cNvSpPr txBox="1">
              <a:spLocks noChangeAspect="1" noChangeArrowheads="1"/>
            </p:cNvSpPr>
            <p:nvPr/>
          </p:nvSpPr>
          <p:spPr bwMode="auto">
            <a:xfrm>
              <a:off x="2655889" y="1787525"/>
              <a:ext cx="552450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Ja</a:t>
              </a:r>
            </a:p>
          </p:txBody>
        </p:sp>
        <p:sp>
          <p:nvSpPr>
            <p:cNvPr id="12362" name="Tekstvak 354"/>
            <p:cNvSpPr txBox="1">
              <a:spLocks noChangeAspect="1" noChangeArrowheads="1"/>
            </p:cNvSpPr>
            <p:nvPr/>
          </p:nvSpPr>
          <p:spPr bwMode="auto">
            <a:xfrm>
              <a:off x="2995613" y="1776413"/>
              <a:ext cx="552450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</a:rPr>
                <a:t>Nee</a:t>
              </a:r>
            </a:p>
          </p:txBody>
        </p:sp>
        <p:cxnSp>
          <p:nvCxnSpPr>
            <p:cNvPr id="83" name="Gebogen verbindingslijn 82"/>
            <p:cNvCxnSpPr>
              <a:cxnSpLocks noChangeAspect="1"/>
              <a:stCxn id="22" idx="2"/>
              <a:endCxn id="72" idx="0"/>
            </p:cNvCxnSpPr>
            <p:nvPr/>
          </p:nvCxnSpPr>
          <p:spPr>
            <a:xfrm rot="5400000">
              <a:off x="4796562" y="2679628"/>
              <a:ext cx="3068637" cy="887556"/>
            </a:xfrm>
            <a:prstGeom prst="bentConnector3">
              <a:avLst>
                <a:gd name="adj1" fmla="val 23725"/>
              </a:avLst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64" name="Tekstvak 354"/>
            <p:cNvSpPr txBox="1">
              <a:spLocks noChangeAspect="1" noChangeArrowheads="1"/>
            </p:cNvSpPr>
            <p:nvPr/>
          </p:nvSpPr>
          <p:spPr bwMode="auto">
            <a:xfrm>
              <a:off x="5973764" y="1979613"/>
              <a:ext cx="679450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Zacht</a:t>
              </a:r>
            </a:p>
          </p:txBody>
        </p:sp>
        <p:sp>
          <p:nvSpPr>
            <p:cNvPr id="12365" name="Tekstvak 354"/>
            <p:cNvSpPr txBox="1">
              <a:spLocks noChangeAspect="1" noChangeArrowheads="1"/>
            </p:cNvSpPr>
            <p:nvPr/>
          </p:nvSpPr>
          <p:spPr bwMode="auto">
            <a:xfrm>
              <a:off x="6840538" y="2328864"/>
              <a:ext cx="681037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Hard</a:t>
              </a:r>
            </a:p>
          </p:txBody>
        </p:sp>
        <p:sp>
          <p:nvSpPr>
            <p:cNvPr id="133" name="Afgeronde rechthoek 132"/>
            <p:cNvSpPr>
              <a:spLocks noChangeAspect="1"/>
            </p:cNvSpPr>
            <p:nvPr/>
          </p:nvSpPr>
          <p:spPr>
            <a:xfrm>
              <a:off x="3954463" y="3741738"/>
              <a:ext cx="1263650" cy="498475"/>
            </a:xfrm>
            <a:prstGeom prst="roundRect">
              <a:avLst/>
            </a:prstGeom>
            <a:solidFill>
              <a:srgbClr val="92D050">
                <a:alpha val="5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</a:rPr>
                <a:t>Accepteren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</a:rPr>
                <a:t>Zacht conflict</a:t>
              </a:r>
            </a:p>
          </p:txBody>
        </p:sp>
        <p:cxnSp>
          <p:nvCxnSpPr>
            <p:cNvPr id="134" name="Rechte verbindingslijn met pijl 133"/>
            <p:cNvCxnSpPr>
              <a:cxnSpLocks noChangeAspect="1"/>
            </p:cNvCxnSpPr>
            <p:nvPr/>
          </p:nvCxnSpPr>
          <p:spPr>
            <a:xfrm flipH="1" flipV="1">
              <a:off x="4921250" y="4240213"/>
              <a:ext cx="514350" cy="40798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Rechte verbindingslijn met pijl 87"/>
            <p:cNvCxnSpPr>
              <a:cxnSpLocks noChangeAspect="1"/>
              <a:stCxn id="72" idx="1"/>
              <a:endCxn id="121" idx="3"/>
            </p:cNvCxnSpPr>
            <p:nvPr/>
          </p:nvCxnSpPr>
          <p:spPr>
            <a:xfrm flipH="1">
              <a:off x="4456113" y="4914900"/>
              <a:ext cx="692150" cy="111919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Rechte verbindingslijn met pijl 90"/>
            <p:cNvCxnSpPr>
              <a:cxnSpLocks noChangeAspect="1"/>
            </p:cNvCxnSpPr>
            <p:nvPr/>
          </p:nvCxnSpPr>
          <p:spPr>
            <a:xfrm flipH="1">
              <a:off x="3287713" y="5137150"/>
              <a:ext cx="411162" cy="71438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70" name="Tekstvak 354"/>
            <p:cNvSpPr txBox="1">
              <a:spLocks noChangeAspect="1" noChangeArrowheads="1"/>
            </p:cNvSpPr>
            <p:nvPr/>
          </p:nvSpPr>
          <p:spPr bwMode="auto">
            <a:xfrm>
              <a:off x="5024438" y="5392738"/>
              <a:ext cx="679450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Hard</a:t>
              </a:r>
            </a:p>
          </p:txBody>
        </p:sp>
        <p:sp>
          <p:nvSpPr>
            <p:cNvPr id="12371" name="Tekstvak 354"/>
            <p:cNvSpPr txBox="1">
              <a:spLocks noChangeAspect="1" noChangeArrowheads="1"/>
            </p:cNvSpPr>
            <p:nvPr/>
          </p:nvSpPr>
          <p:spPr bwMode="auto">
            <a:xfrm>
              <a:off x="4497388" y="4705350"/>
              <a:ext cx="679450" cy="30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NS Sans" pitchFamily="2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nl-NL" sz="1000">
                  <a:solidFill>
                    <a:srgbClr val="FFC000"/>
                  </a:solidFill>
                  <a:latin typeface="Calibri" pitchFamily="34" charset="0"/>
                  <a:cs typeface="Calibri" pitchFamily="34" charset="0"/>
                </a:rPr>
                <a:t>Zacht</a:t>
              </a:r>
            </a:p>
          </p:txBody>
        </p:sp>
        <p:sp>
          <p:nvSpPr>
            <p:cNvPr id="121" name="Afgeronde rechthoek 120"/>
            <p:cNvSpPr>
              <a:spLocks noChangeAspect="1"/>
            </p:cNvSpPr>
            <p:nvPr/>
          </p:nvSpPr>
          <p:spPr>
            <a:xfrm>
              <a:off x="3683000" y="4868863"/>
              <a:ext cx="773113" cy="31591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l-NL" sz="1050" b="1">
                  <a:latin typeface="Calibri" pitchFamily="34" charset="0"/>
                  <a:cs typeface="Calibri" pitchFamily="34" charset="0"/>
                </a:rPr>
                <a:t>Manco</a:t>
              </a:r>
            </a:p>
          </p:txBody>
        </p:sp>
        <p:cxnSp>
          <p:nvCxnSpPr>
            <p:cNvPr id="94" name="Gebogen verbindingslijn 93"/>
            <p:cNvCxnSpPr>
              <a:cxnSpLocks noChangeAspect="1"/>
              <a:stCxn id="72" idx="2"/>
            </p:cNvCxnSpPr>
            <p:nvPr/>
          </p:nvCxnSpPr>
          <p:spPr>
            <a:xfrm rot="5400000">
              <a:off x="4471990" y="3987801"/>
              <a:ext cx="239712" cy="2608261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Testbasis – “GAT overzicht”</a:t>
            </a:r>
          </a:p>
        </p:txBody>
      </p:sp>
    </p:spTree>
    <p:extLst>
      <p:ext uri="{BB962C8B-B14F-4D97-AF65-F5344CB8AC3E}">
        <p14:creationId xmlns:p14="http://schemas.microsoft.com/office/powerpoint/2010/main" val="3944337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83568" y="46038"/>
            <a:ext cx="7454900" cy="852487"/>
          </a:xfrm>
        </p:spPr>
        <p:txBody>
          <a:bodyPr/>
          <a:lstStyle/>
          <a:p>
            <a:r>
              <a:rPr lang="nl-NL"/>
              <a:t>Aanpak / Decompositie - gebruiks-scenariotest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362" y="1196752"/>
            <a:ext cx="4505300" cy="521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412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Aanpak – Systemen &amp; Datastromen</a:t>
            </a:r>
          </a:p>
        </p:txBody>
      </p:sp>
      <p:sp>
        <p:nvSpPr>
          <p:cNvPr id="4" name="Afgeronde rechthoek 3"/>
          <p:cNvSpPr/>
          <p:nvPr/>
        </p:nvSpPr>
        <p:spPr>
          <a:xfrm>
            <a:off x="3629025" y="2124075"/>
            <a:ext cx="1533525" cy="3724275"/>
          </a:xfrm>
          <a:prstGeom prst="roundRect">
            <a:avLst/>
          </a:prstGeom>
          <a:solidFill>
            <a:srgbClr val="F47B2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chemeClr val="tx1"/>
                </a:solidFill>
              </a:rPr>
              <a:t>B@P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742231" y="2124075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PPS</a:t>
            </a:r>
          </a:p>
        </p:txBody>
      </p:sp>
      <p:sp>
        <p:nvSpPr>
          <p:cNvPr id="6" name="Afgeronde rechthoek 5"/>
          <p:cNvSpPr/>
          <p:nvPr/>
        </p:nvSpPr>
        <p:spPr>
          <a:xfrm>
            <a:off x="732705" y="2743199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7" name="Afgeronde rechthoek 6"/>
          <p:cNvSpPr/>
          <p:nvPr/>
        </p:nvSpPr>
        <p:spPr>
          <a:xfrm>
            <a:off x="1685924" y="3395662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VMS</a:t>
            </a:r>
          </a:p>
        </p:txBody>
      </p:sp>
      <p:sp>
        <p:nvSpPr>
          <p:cNvPr id="9" name="Afgeronde rechthoek 8"/>
          <p:cNvSpPr/>
          <p:nvPr/>
        </p:nvSpPr>
        <p:spPr>
          <a:xfrm>
            <a:off x="742231" y="4076700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0" name="Afgeronde rechthoek 9"/>
          <p:cNvSpPr/>
          <p:nvPr/>
        </p:nvSpPr>
        <p:spPr>
          <a:xfrm>
            <a:off x="1685925" y="4724400"/>
            <a:ext cx="733425" cy="4857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1" name="Afgeronde rechthoek 10"/>
          <p:cNvSpPr/>
          <p:nvPr/>
        </p:nvSpPr>
        <p:spPr>
          <a:xfrm>
            <a:off x="742231" y="5362575"/>
            <a:ext cx="733425" cy="4857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2" name="Afgeronde rechthoek 11"/>
          <p:cNvSpPr/>
          <p:nvPr/>
        </p:nvSpPr>
        <p:spPr>
          <a:xfrm>
            <a:off x="7362822" y="3067050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6355553" y="4748212"/>
            <a:ext cx="733425" cy="4857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4" name="Afgeronde rechthoek 13"/>
          <p:cNvSpPr/>
          <p:nvPr/>
        </p:nvSpPr>
        <p:spPr>
          <a:xfrm>
            <a:off x="2738436" y="3881436"/>
            <a:ext cx="366713" cy="84296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chemeClr val="tx1"/>
                </a:solidFill>
              </a:rPr>
              <a:t>ESB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5576886" y="2609850"/>
            <a:ext cx="366713" cy="283845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chemeClr val="tx1"/>
                </a:solidFill>
              </a:rPr>
              <a:t>ESB</a:t>
            </a:r>
          </a:p>
        </p:txBody>
      </p:sp>
      <p:sp>
        <p:nvSpPr>
          <p:cNvPr id="16" name="Afgeronde rechthoek 15"/>
          <p:cNvSpPr/>
          <p:nvPr/>
        </p:nvSpPr>
        <p:spPr>
          <a:xfrm>
            <a:off x="6355551" y="4060029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7" name="Afgeronde rechthoek 16"/>
          <p:cNvSpPr/>
          <p:nvPr/>
        </p:nvSpPr>
        <p:spPr>
          <a:xfrm>
            <a:off x="6538910" y="2233612"/>
            <a:ext cx="366713" cy="130016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8" name="Afgeronde rechthoek 17"/>
          <p:cNvSpPr/>
          <p:nvPr/>
        </p:nvSpPr>
        <p:spPr>
          <a:xfrm>
            <a:off x="8482011" y="2338386"/>
            <a:ext cx="366713" cy="63817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7362823" y="5453062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20" name="Afgeronde rechthoek 19"/>
          <p:cNvSpPr/>
          <p:nvPr/>
        </p:nvSpPr>
        <p:spPr>
          <a:xfrm>
            <a:off x="8298654" y="5434012"/>
            <a:ext cx="733425" cy="485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xx</a:t>
            </a:r>
          </a:p>
        </p:txBody>
      </p:sp>
      <p:cxnSp>
        <p:nvCxnSpPr>
          <p:cNvPr id="21" name="Rechte verbindingslijn met pijl 20"/>
          <p:cNvCxnSpPr>
            <a:stCxn id="5" idx="3"/>
          </p:cNvCxnSpPr>
          <p:nvPr/>
        </p:nvCxnSpPr>
        <p:spPr>
          <a:xfrm flipV="1">
            <a:off x="1475656" y="2366962"/>
            <a:ext cx="2153369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>
            <a:off x="1475656" y="2878929"/>
            <a:ext cx="2153369" cy="47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/>
          <p:nvPr/>
        </p:nvCxnSpPr>
        <p:spPr>
          <a:xfrm>
            <a:off x="1300161" y="3081337"/>
            <a:ext cx="2328864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/>
          <p:cNvCxnSpPr/>
          <p:nvPr/>
        </p:nvCxnSpPr>
        <p:spPr>
          <a:xfrm>
            <a:off x="1475656" y="5661248"/>
            <a:ext cx="2153369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/>
          <p:nvPr/>
        </p:nvCxnSpPr>
        <p:spPr>
          <a:xfrm>
            <a:off x="1475656" y="5457824"/>
            <a:ext cx="2153369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/>
          <p:nvPr/>
        </p:nvCxnSpPr>
        <p:spPr>
          <a:xfrm>
            <a:off x="2419349" y="3552825"/>
            <a:ext cx="120967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/>
          <p:nvPr/>
        </p:nvCxnSpPr>
        <p:spPr>
          <a:xfrm>
            <a:off x="2419349" y="3705225"/>
            <a:ext cx="120967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>
            <a:off x="1276349" y="4210050"/>
            <a:ext cx="1462087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>
            <a:off x="1300161" y="4343400"/>
            <a:ext cx="1462087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1285874" y="4476750"/>
            <a:ext cx="1462087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>
            <a:stCxn id="10" idx="3"/>
          </p:cNvCxnSpPr>
          <p:nvPr/>
        </p:nvCxnSpPr>
        <p:spPr>
          <a:xfrm flipV="1">
            <a:off x="2419350" y="4967287"/>
            <a:ext cx="1209675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>
            <a:off x="5162550" y="4562474"/>
            <a:ext cx="41433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>
            <a:off x="5162550" y="4219574"/>
            <a:ext cx="41433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/>
          <p:nvPr/>
        </p:nvCxnSpPr>
        <p:spPr>
          <a:xfrm>
            <a:off x="5162550" y="3871910"/>
            <a:ext cx="41433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>
            <a:off x="5162550" y="3533774"/>
            <a:ext cx="41433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>
            <a:off x="5943599" y="3309936"/>
            <a:ext cx="595311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5955503" y="2878929"/>
            <a:ext cx="595311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>
            <a:endCxn id="16" idx="1"/>
          </p:cNvCxnSpPr>
          <p:nvPr/>
        </p:nvCxnSpPr>
        <p:spPr>
          <a:xfrm>
            <a:off x="5955503" y="4302915"/>
            <a:ext cx="400048" cy="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/>
          <p:nvPr/>
        </p:nvCxnSpPr>
        <p:spPr>
          <a:xfrm>
            <a:off x="5955505" y="4883940"/>
            <a:ext cx="400048" cy="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>
            <a:off x="5955505" y="5112540"/>
            <a:ext cx="400048" cy="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6908002" y="3405187"/>
            <a:ext cx="454820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>
            <a:off x="6908002" y="3228974"/>
            <a:ext cx="454820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/>
          <p:nvPr/>
        </p:nvCxnSpPr>
        <p:spPr>
          <a:xfrm>
            <a:off x="6918715" y="2543175"/>
            <a:ext cx="1563296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>
            <a:off x="7891460" y="3552825"/>
            <a:ext cx="1" cy="190023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>
            <a:off x="7558085" y="3552825"/>
            <a:ext cx="1" cy="190023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endCxn id="20" idx="0"/>
          </p:cNvCxnSpPr>
          <p:nvPr/>
        </p:nvCxnSpPr>
        <p:spPr>
          <a:xfrm>
            <a:off x="8665367" y="2986086"/>
            <a:ext cx="0" cy="24479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/>
          <p:nvPr/>
        </p:nvCxnSpPr>
        <p:spPr>
          <a:xfrm>
            <a:off x="3105149" y="4343400"/>
            <a:ext cx="52387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kstvak 61"/>
          <p:cNvSpPr txBox="1"/>
          <p:nvPr/>
        </p:nvSpPr>
        <p:spPr>
          <a:xfrm>
            <a:off x="2419349" y="19888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yy</a:t>
            </a:r>
            <a:endParaRPr lang="nl-NL" dirty="0"/>
          </a:p>
        </p:txBody>
      </p:sp>
      <p:sp>
        <p:nvSpPr>
          <p:cNvPr id="63" name="Tekstvak 62"/>
          <p:cNvSpPr txBox="1"/>
          <p:nvPr/>
        </p:nvSpPr>
        <p:spPr>
          <a:xfrm>
            <a:off x="2436140" y="25026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yy</a:t>
            </a:r>
            <a:endParaRPr lang="nl-NL" dirty="0"/>
          </a:p>
        </p:txBody>
      </p:sp>
      <p:sp>
        <p:nvSpPr>
          <p:cNvPr id="64" name="Tekstvak 63"/>
          <p:cNvSpPr txBox="1"/>
          <p:nvPr/>
        </p:nvSpPr>
        <p:spPr>
          <a:xfrm>
            <a:off x="7470627" y="223253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yy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6400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Testspecificaties – review &amp; accordering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7600" y="1497013"/>
            <a:ext cx="7454900" cy="70785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Gemandateerde </a:t>
            </a:r>
            <a:r>
              <a:rPr lang="nl-NL" sz="1600" b="0" dirty="0" err="1"/>
              <a:t>reviewers</a:t>
            </a:r>
            <a:r>
              <a:rPr lang="nl-NL" sz="1600" b="0" dirty="0"/>
              <a:t> door Niek vastgesteld: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nl-NL" sz="1600" b="0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849409"/>
              </p:ext>
            </p:extLst>
          </p:nvPr>
        </p:nvGraphicFramePr>
        <p:xfrm>
          <a:off x="1115616" y="2132856"/>
          <a:ext cx="7128792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4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Testeenheden Ketentest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err="1"/>
                        <a:t>Reviewers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Gebruikers Scenario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dirty="0" err="1"/>
                        <a:t>Rupert</a:t>
                      </a:r>
                      <a:endParaRPr lang="nl-NL" i="1" dirty="0"/>
                    </a:p>
                    <a:p>
                      <a:r>
                        <a:rPr lang="nl-NL" i="1" dirty="0"/>
                        <a:t>Owen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Data Scenario Test - PPS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dirty="0" err="1"/>
                        <a:t>Rajiv</a:t>
                      </a:r>
                      <a:endParaRPr lang="nl-NL" i="1" dirty="0"/>
                    </a:p>
                    <a:p>
                      <a:r>
                        <a:rPr lang="nl-NL" i="1" dirty="0"/>
                        <a:t>Owen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Data Scenario Test - VMS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dirty="0" err="1"/>
                        <a:t>Rajiv</a:t>
                      </a:r>
                      <a:endParaRPr lang="nl-NL" i="1" dirty="0"/>
                    </a:p>
                    <a:p>
                      <a:r>
                        <a:rPr lang="nl-NL" i="1" dirty="0"/>
                        <a:t>Owen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Data Scenario Test - </a:t>
                      </a:r>
                      <a:r>
                        <a:rPr lang="nl-NL" err="1"/>
                        <a:t>TimeZones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i="1" dirty="0" err="1"/>
                        <a:t>Sheryl</a:t>
                      </a:r>
                      <a:endParaRPr lang="nl-NL" i="1" dirty="0"/>
                    </a:p>
                    <a:p>
                      <a:r>
                        <a:rPr lang="nl-NL" i="1" dirty="0" err="1"/>
                        <a:t>Rajiv</a:t>
                      </a:r>
                      <a:endParaRPr lang="nl-NL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934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nl-NL" sz="2800"/>
              <a:t>Testomgeving - inrichting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2285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Disclaimer</a:t>
            </a:r>
            <a:endParaRPr lang="nl-NL" b="0" dirty="0"/>
          </a:p>
        </p:txBody>
      </p:sp>
      <p:sp>
        <p:nvSpPr>
          <p:cNvPr id="4" name="Tekstvak 3"/>
          <p:cNvSpPr txBox="1"/>
          <p:nvPr/>
        </p:nvSpPr>
        <p:spPr>
          <a:xfrm>
            <a:off x="1403648" y="2060848"/>
            <a:ext cx="653935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i="1" dirty="0"/>
              <a:t>Dit document is bedoeld als voorbeeld van een Testplan dat in presentatie-vorm (PowerPoint) vastgelegd is </a:t>
            </a:r>
            <a:r>
              <a:rPr lang="nl-NL" sz="1600" i="1" dirty="0">
                <a:solidFill>
                  <a:srgbClr val="FF0000"/>
                </a:solidFill>
              </a:rPr>
              <a:t>ten behoeve van de plaatsing op TMap.net</a:t>
            </a:r>
            <a:r>
              <a:rPr lang="nl-NL" sz="1600" i="1" dirty="0"/>
              <a:t>. </a:t>
            </a:r>
          </a:p>
          <a:p>
            <a:pPr algn="ctr"/>
            <a:endParaRPr lang="nl-NL" sz="1600" i="1" dirty="0"/>
          </a:p>
          <a:p>
            <a:pPr algn="ctr"/>
            <a:r>
              <a:rPr lang="nl-NL" sz="1600" i="1" dirty="0"/>
              <a:t>De inhoud is gebaseerd op een real-life project, maar is op vele plaatsen geanonimiseerd of inhoudelijk aangepast. Het mag derhalve niet gezien worden als volledig en correct beeld van de actuele situatie.</a:t>
            </a:r>
          </a:p>
          <a:p>
            <a:pPr algn="ctr"/>
            <a:r>
              <a:rPr lang="nl-NL" sz="1600" i="1" dirty="0"/>
              <a:t>Aan de inhoud van dit document kunnen geen rechten ontleend worden. </a:t>
            </a:r>
            <a:r>
              <a:rPr lang="nl-NL" sz="1600" i="1" dirty="0">
                <a:solidFill>
                  <a:srgbClr val="FF0000"/>
                </a:solidFill>
              </a:rPr>
              <a:t>Dit document mag niet verder worden verspreid zonder toestemming van NS. </a:t>
            </a:r>
          </a:p>
          <a:p>
            <a:pPr algn="ctr"/>
            <a:endParaRPr lang="nl-NL" sz="1600" i="1" dirty="0"/>
          </a:p>
          <a:p>
            <a:pPr algn="ctr"/>
            <a:r>
              <a:rPr lang="nl-NL" sz="1600" i="1" dirty="0"/>
              <a:t>Voor verdere vragen kan contact opgenomen worden met:</a:t>
            </a:r>
          </a:p>
          <a:p>
            <a:pPr algn="ctr"/>
            <a:r>
              <a:rPr lang="nl-NL" sz="1600" i="1" dirty="0"/>
              <a:t>Paul Custers - </a:t>
            </a:r>
            <a:r>
              <a:rPr lang="nl-NL" sz="1600" i="1" dirty="0">
                <a:hlinkClick r:id="rId2"/>
              </a:rPr>
              <a:t>Paul.Custers@NS.NL</a:t>
            </a:r>
            <a:endParaRPr lang="nl-NL" sz="1600" i="1" dirty="0"/>
          </a:p>
          <a:p>
            <a:pPr algn="ctr"/>
            <a:r>
              <a:rPr lang="nl-NL" sz="1600" i="1" dirty="0"/>
              <a:t>Onno </a:t>
            </a:r>
            <a:r>
              <a:rPr lang="nl-NL" sz="1600" i="1" dirty="0" err="1"/>
              <a:t>Wierbos</a:t>
            </a:r>
            <a:r>
              <a:rPr lang="nl-NL" sz="1600" i="1" dirty="0"/>
              <a:t> - </a:t>
            </a:r>
            <a:r>
              <a:rPr lang="nl-NL" sz="1600" i="1" dirty="0">
                <a:hlinkClick r:id="rId3"/>
              </a:rPr>
              <a:t>Onno.Wierbos@NS.NL</a:t>
            </a:r>
            <a:endParaRPr lang="nl-NL" sz="1600" i="1" dirty="0"/>
          </a:p>
          <a:p>
            <a:pPr algn="ctr"/>
            <a:r>
              <a:rPr lang="nl-NL" sz="1600" i="1" dirty="0"/>
              <a:t>Bart Broekman – </a:t>
            </a:r>
            <a:r>
              <a:rPr lang="nl-NL" sz="1600" i="1" dirty="0">
                <a:hlinkClick r:id="rId4"/>
              </a:rPr>
              <a:t>broekman.bart@gmail.com</a:t>
            </a:r>
            <a:endParaRPr lang="nl-NL" sz="1600" i="1" dirty="0"/>
          </a:p>
          <a:p>
            <a:pPr algn="ctr"/>
            <a:endParaRPr lang="nl-NL" sz="1600" i="1" dirty="0"/>
          </a:p>
        </p:txBody>
      </p:sp>
    </p:spTree>
    <p:extLst>
      <p:ext uri="{BB962C8B-B14F-4D97-AF65-F5344CB8AC3E}">
        <p14:creationId xmlns:p14="http://schemas.microsoft.com/office/powerpoint/2010/main" val="276225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Uitgangspunten qua testuitvoering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Meerdere testers kunnen parallel hun eigen test uitvoeren zonder elkaar in de weg te zitten.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Een realistische “live” situatie is beschikbaar, om systeemgedrag te observeren en mee te “spelen” (error </a:t>
            </a:r>
            <a:r>
              <a:rPr lang="nl-NL" sz="1600" b="0" dirty="0" err="1"/>
              <a:t>guessing</a:t>
            </a:r>
            <a:r>
              <a:rPr lang="nl-NL" sz="1600" b="0" dirty="0"/>
              <a:t>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Om patches voor specifieke problemen uit Productie te testen, is een representatieve situatie beschikbaar. Met name xx- en </a:t>
            </a:r>
            <a:r>
              <a:rPr lang="nl-NL" sz="1600" b="0" dirty="0" err="1"/>
              <a:t>yy</a:t>
            </a:r>
            <a:r>
              <a:rPr lang="nl-NL" sz="1600" b="0" dirty="0"/>
              <a:t>-koppeling.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Middelen zijn beschikbaar om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specifiek voorbereide (prefab) uitgangssituatie te installeren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prefab testinvoer in B@P in te voeren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(waar nodig) tussenresultaten op te vangen en te analyseren</a:t>
            </a:r>
          </a:p>
        </p:txBody>
      </p:sp>
    </p:spTree>
    <p:extLst>
      <p:ext uri="{BB962C8B-B14F-4D97-AF65-F5344CB8AC3E}">
        <p14:creationId xmlns:p14="http://schemas.microsoft.com/office/powerpoint/2010/main" val="722230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Fysieke inrichting van A-omgeving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Zeven (7) datasets, waarop parallel tests uitgevoerd kunnen worden: </a:t>
            </a:r>
            <a:br>
              <a:rPr lang="nl-NL" sz="1600" b="0" dirty="0"/>
            </a:br>
            <a:r>
              <a:rPr lang="nl-NL" sz="1600" b="0" dirty="0"/>
              <a:t>1x “Acceptatie” met live data feeds; 6x “Test1(..6)” met prefab data feeds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Iedere dataset gekoppelde adapters voor </a:t>
            </a:r>
            <a:r>
              <a:rPr lang="nl-NL" sz="1600" b="0" i="1" dirty="0"/>
              <a:t>vertragingen</a:t>
            </a:r>
            <a:r>
              <a:rPr lang="nl-NL" sz="1600" b="0" dirty="0"/>
              <a:t> en </a:t>
            </a:r>
            <a:r>
              <a:rPr lang="nl-NL" sz="1600" b="0" i="1" dirty="0"/>
              <a:t>dienstkaartjes</a:t>
            </a:r>
            <a:r>
              <a:rPr lang="nl-NL" sz="1600" b="0" dirty="0"/>
              <a:t>, </a:t>
            </a:r>
            <a:br>
              <a:rPr lang="nl-NL" sz="1600" b="0" dirty="0"/>
            </a:br>
            <a:r>
              <a:rPr lang="nl-NL" sz="1600" b="0" dirty="0"/>
              <a:t>inclusief Replay-Tool voor het voeden van B@P met prefab data.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Software versies gelijk aan die in Productie.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 err="1"/>
              <a:t>Testware</a:t>
            </a:r>
            <a:r>
              <a:rPr lang="nl-NL" sz="1600" b="0" dirty="0"/>
              <a:t> (testscripts en prefab </a:t>
            </a:r>
            <a:r>
              <a:rPr lang="nl-NL" sz="1600" b="0" dirty="0" err="1"/>
              <a:t>testdata</a:t>
            </a:r>
            <a:r>
              <a:rPr lang="nl-NL" sz="1600" b="0" dirty="0"/>
              <a:t>) beheerd op projectomgeving (TOPAAS).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File-transfer mechanisme en voorzieningen voor uitwisseling testdata en testresultaten.</a:t>
            </a:r>
          </a:p>
        </p:txBody>
      </p:sp>
    </p:spTree>
    <p:extLst>
      <p:ext uri="{BB962C8B-B14F-4D97-AF65-F5344CB8AC3E}">
        <p14:creationId xmlns:p14="http://schemas.microsoft.com/office/powerpoint/2010/main" val="1499392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/>
              <a:t>Datasets &amp; Test-input</a:t>
            </a:r>
          </a:p>
        </p:txBody>
      </p:sp>
      <p:sp>
        <p:nvSpPr>
          <p:cNvPr id="4118" name="Tekstvak 36"/>
          <p:cNvSpPr txBox="1">
            <a:spLocks noChangeArrowheads="1"/>
          </p:cNvSpPr>
          <p:nvPr/>
        </p:nvSpPr>
        <p:spPr bwMode="auto">
          <a:xfrm>
            <a:off x="5770704" y="1346516"/>
            <a:ext cx="13710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B@P - Dataset</a:t>
            </a:r>
          </a:p>
        </p:txBody>
      </p:sp>
      <p:grpSp>
        <p:nvGrpSpPr>
          <p:cNvPr id="23" name="Groep 22"/>
          <p:cNvGrpSpPr/>
          <p:nvPr/>
        </p:nvGrpSpPr>
        <p:grpSpPr>
          <a:xfrm>
            <a:off x="755576" y="3008233"/>
            <a:ext cx="7776864" cy="925773"/>
            <a:chOff x="755576" y="3008233"/>
            <a:chExt cx="7776864" cy="925773"/>
          </a:xfrm>
        </p:grpSpPr>
        <p:sp>
          <p:nvSpPr>
            <p:cNvPr id="6" name="Stroomdiagram: Magnetische schijf 5"/>
            <p:cNvSpPr/>
            <p:nvPr/>
          </p:nvSpPr>
          <p:spPr>
            <a:xfrm>
              <a:off x="5799444" y="3078342"/>
              <a:ext cx="1736602" cy="855663"/>
            </a:xfrm>
            <a:prstGeom prst="flowChartMagneticDisk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>
                  <a:solidFill>
                    <a:schemeClr val="bg1"/>
                  </a:solidFill>
                </a:rPr>
                <a:t>“Test-1”</a:t>
              </a:r>
            </a:p>
          </p:txBody>
        </p:sp>
        <p:sp>
          <p:nvSpPr>
            <p:cNvPr id="4" name="Stroomdiagram: Opslag met sequentiële toegang 3"/>
            <p:cNvSpPr/>
            <p:nvPr/>
          </p:nvSpPr>
          <p:spPr>
            <a:xfrm>
              <a:off x="3850682" y="3094231"/>
              <a:ext cx="1369389" cy="334769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vertragingen Adapter</a:t>
              </a:r>
            </a:p>
          </p:txBody>
        </p:sp>
        <p:sp>
          <p:nvSpPr>
            <p:cNvPr id="13" name="Stroomdiagram: Gegevens 12"/>
            <p:cNvSpPr/>
            <p:nvPr/>
          </p:nvSpPr>
          <p:spPr>
            <a:xfrm>
              <a:off x="755576" y="3216034"/>
              <a:ext cx="1296144" cy="504056"/>
            </a:xfrm>
            <a:prstGeom prst="flowChartInputOutpu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900">
                  <a:solidFill>
                    <a:schemeClr val="tx1"/>
                  </a:solidFill>
                </a:rPr>
                <a:t>Log </a:t>
              </a:r>
              <a:r>
                <a:rPr lang="nl-NL" sz="900" err="1">
                  <a:solidFill>
                    <a:schemeClr val="tx1"/>
                  </a:solidFill>
                </a:rPr>
                <a:t>Replayer</a:t>
              </a:r>
              <a:endParaRPr lang="nl-NL" sz="900">
                <a:solidFill>
                  <a:schemeClr val="tx1"/>
                </a:solidFill>
              </a:endParaRPr>
            </a:p>
          </p:txBody>
        </p:sp>
        <p:sp>
          <p:nvSpPr>
            <p:cNvPr id="24" name="Stroomdiagram: Opslag met sequentiële toegang 23"/>
            <p:cNvSpPr/>
            <p:nvPr/>
          </p:nvSpPr>
          <p:spPr>
            <a:xfrm>
              <a:off x="3862189" y="3506174"/>
              <a:ext cx="1357883" cy="354874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dienstkaartjes Adapter</a:t>
              </a:r>
            </a:p>
          </p:txBody>
        </p:sp>
        <p:sp>
          <p:nvSpPr>
            <p:cNvPr id="31" name="Stroomdiagram: Magnetische schijf 30"/>
            <p:cNvSpPr/>
            <p:nvPr/>
          </p:nvSpPr>
          <p:spPr>
            <a:xfrm>
              <a:off x="7354090" y="3506174"/>
              <a:ext cx="1178350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 dirty="0">
                  <a:solidFill>
                    <a:schemeClr val="tx1"/>
                  </a:solidFill>
                </a:rPr>
                <a:t>(prefab) Personeelsplan</a:t>
              </a:r>
            </a:p>
          </p:txBody>
        </p:sp>
        <p:sp>
          <p:nvSpPr>
            <p:cNvPr id="2" name="Stroomdiagram: Magnetische schijf 1"/>
            <p:cNvSpPr/>
            <p:nvPr/>
          </p:nvSpPr>
          <p:spPr>
            <a:xfrm>
              <a:off x="7308304" y="3008233"/>
              <a:ext cx="1224136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>
                  <a:solidFill>
                    <a:schemeClr val="tx1"/>
                  </a:solidFill>
                </a:rPr>
                <a:t>(prefab) </a:t>
              </a:r>
              <a:r>
                <a:rPr lang="nl-NL" sz="1100" err="1">
                  <a:solidFill>
                    <a:schemeClr val="tx1"/>
                  </a:solidFill>
                </a:rPr>
                <a:t>Dagplan</a:t>
              </a:r>
              <a:endParaRPr lang="nl-NL" sz="1100">
                <a:solidFill>
                  <a:schemeClr val="tx1"/>
                </a:solidFill>
              </a:endParaRPr>
            </a:p>
          </p:txBody>
        </p:sp>
        <p:sp>
          <p:nvSpPr>
            <p:cNvPr id="22" name="PIJL-RECHTS 21"/>
            <p:cNvSpPr/>
            <p:nvPr/>
          </p:nvSpPr>
          <p:spPr>
            <a:xfrm>
              <a:off x="1818690" y="3091616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>
                  <a:solidFill>
                    <a:schemeClr val="tx1"/>
                  </a:solidFill>
                </a:rPr>
                <a:t>Testdata (prefab)</a:t>
              </a:r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33" name="PIJL-RECHTS 32"/>
            <p:cNvSpPr/>
            <p:nvPr/>
          </p:nvSpPr>
          <p:spPr>
            <a:xfrm>
              <a:off x="1835696" y="3501008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>
                  <a:solidFill>
                    <a:schemeClr val="tx1"/>
                  </a:solidFill>
                </a:rPr>
                <a:t>Niet gebruikt</a:t>
              </a:r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34" name="PIJL-RECHTS 33"/>
            <p:cNvSpPr/>
            <p:nvPr/>
          </p:nvSpPr>
          <p:spPr>
            <a:xfrm>
              <a:off x="5032364" y="3094230"/>
              <a:ext cx="767080" cy="334769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</p:grpSp>
      <p:sp>
        <p:nvSpPr>
          <p:cNvPr id="35" name="Tekstvak 36"/>
          <p:cNvSpPr txBox="1">
            <a:spLocks noChangeArrowheads="1"/>
          </p:cNvSpPr>
          <p:nvPr/>
        </p:nvSpPr>
        <p:spPr bwMode="auto">
          <a:xfrm>
            <a:off x="7293929" y="1340768"/>
            <a:ext cx="1318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/>
              <a:t>data geladen</a:t>
            </a:r>
          </a:p>
        </p:txBody>
      </p:sp>
      <p:sp>
        <p:nvSpPr>
          <p:cNvPr id="36" name="Tekstvak 36"/>
          <p:cNvSpPr txBox="1">
            <a:spLocks noChangeArrowheads="1"/>
          </p:cNvSpPr>
          <p:nvPr/>
        </p:nvSpPr>
        <p:spPr bwMode="auto">
          <a:xfrm>
            <a:off x="1907704" y="1332218"/>
            <a:ext cx="18589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/>
              <a:t>real-time test-input</a:t>
            </a:r>
          </a:p>
        </p:txBody>
      </p:sp>
      <p:grpSp>
        <p:nvGrpSpPr>
          <p:cNvPr id="38" name="Groep 37"/>
          <p:cNvGrpSpPr/>
          <p:nvPr/>
        </p:nvGrpSpPr>
        <p:grpSpPr>
          <a:xfrm>
            <a:off x="755576" y="5455555"/>
            <a:ext cx="7776864" cy="925773"/>
            <a:chOff x="755576" y="3008233"/>
            <a:chExt cx="7776864" cy="925773"/>
          </a:xfrm>
        </p:grpSpPr>
        <p:sp>
          <p:nvSpPr>
            <p:cNvPr id="39" name="Stroomdiagram: Magnetische schijf 38"/>
            <p:cNvSpPr/>
            <p:nvPr/>
          </p:nvSpPr>
          <p:spPr>
            <a:xfrm>
              <a:off x="5799444" y="3078342"/>
              <a:ext cx="1736602" cy="855663"/>
            </a:xfrm>
            <a:prstGeom prst="flowChartMagneticDisk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>
                  <a:solidFill>
                    <a:schemeClr val="bg1"/>
                  </a:solidFill>
                </a:rPr>
                <a:t>“Test-6”</a:t>
              </a:r>
            </a:p>
          </p:txBody>
        </p:sp>
        <p:sp>
          <p:nvSpPr>
            <p:cNvPr id="40" name="Stroomdiagram: Opslag met sequentiële toegang 39"/>
            <p:cNvSpPr/>
            <p:nvPr/>
          </p:nvSpPr>
          <p:spPr>
            <a:xfrm>
              <a:off x="3850682" y="3094231"/>
              <a:ext cx="1369389" cy="334769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vertragingen Adapter</a:t>
              </a:r>
            </a:p>
          </p:txBody>
        </p:sp>
        <p:sp>
          <p:nvSpPr>
            <p:cNvPr id="41" name="Stroomdiagram: Gegevens 40"/>
            <p:cNvSpPr/>
            <p:nvPr/>
          </p:nvSpPr>
          <p:spPr>
            <a:xfrm>
              <a:off x="755576" y="3216984"/>
              <a:ext cx="1296144" cy="503106"/>
            </a:xfrm>
            <a:prstGeom prst="flowChartInputOutpu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900">
                  <a:solidFill>
                    <a:schemeClr val="tx1"/>
                  </a:solidFill>
                </a:rPr>
                <a:t>Log </a:t>
              </a:r>
              <a:r>
                <a:rPr lang="nl-NL" sz="900" err="1">
                  <a:solidFill>
                    <a:schemeClr val="tx1"/>
                  </a:solidFill>
                </a:rPr>
                <a:t>Replayer</a:t>
              </a:r>
              <a:endParaRPr lang="nl-NL" sz="900">
                <a:solidFill>
                  <a:schemeClr val="tx1"/>
                </a:solidFill>
              </a:endParaRPr>
            </a:p>
          </p:txBody>
        </p:sp>
        <p:sp>
          <p:nvSpPr>
            <p:cNvPr id="42" name="Stroomdiagram: Opslag met sequentiële toegang 41"/>
            <p:cNvSpPr/>
            <p:nvPr/>
          </p:nvSpPr>
          <p:spPr>
            <a:xfrm>
              <a:off x="3862189" y="3506174"/>
              <a:ext cx="1357883" cy="354874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dienstkaartjes Adapter</a:t>
              </a:r>
            </a:p>
          </p:txBody>
        </p:sp>
        <p:sp>
          <p:nvSpPr>
            <p:cNvPr id="43" name="Stroomdiagram: Magnetische schijf 42"/>
            <p:cNvSpPr/>
            <p:nvPr/>
          </p:nvSpPr>
          <p:spPr>
            <a:xfrm>
              <a:off x="7354090" y="3506174"/>
              <a:ext cx="1178350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 dirty="0">
                  <a:solidFill>
                    <a:schemeClr val="tx1"/>
                  </a:solidFill>
                </a:rPr>
                <a:t>(prefab) Personeelsplan</a:t>
              </a:r>
            </a:p>
          </p:txBody>
        </p:sp>
        <p:sp>
          <p:nvSpPr>
            <p:cNvPr id="44" name="Stroomdiagram: Magnetische schijf 43"/>
            <p:cNvSpPr/>
            <p:nvPr/>
          </p:nvSpPr>
          <p:spPr>
            <a:xfrm>
              <a:off x="7308304" y="3008233"/>
              <a:ext cx="1224136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>
                  <a:solidFill>
                    <a:schemeClr val="tx1"/>
                  </a:solidFill>
                </a:rPr>
                <a:t>(prefab) </a:t>
              </a:r>
              <a:r>
                <a:rPr lang="nl-NL" sz="1100" err="1">
                  <a:solidFill>
                    <a:schemeClr val="tx1"/>
                  </a:solidFill>
                </a:rPr>
                <a:t>Dagplan</a:t>
              </a:r>
              <a:endParaRPr lang="nl-NL" sz="1100">
                <a:solidFill>
                  <a:schemeClr val="tx1"/>
                </a:solidFill>
              </a:endParaRPr>
            </a:p>
          </p:txBody>
        </p:sp>
        <p:sp>
          <p:nvSpPr>
            <p:cNvPr id="45" name="PIJL-RECHTS 44"/>
            <p:cNvSpPr/>
            <p:nvPr/>
          </p:nvSpPr>
          <p:spPr>
            <a:xfrm>
              <a:off x="1818690" y="3091616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>
                  <a:solidFill>
                    <a:schemeClr val="tx1"/>
                  </a:solidFill>
                </a:rPr>
                <a:t>Testdata (prefab)</a:t>
              </a:r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46" name="PIJL-RECHTS 45"/>
            <p:cNvSpPr/>
            <p:nvPr/>
          </p:nvSpPr>
          <p:spPr>
            <a:xfrm>
              <a:off x="1835696" y="3501008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>
                  <a:solidFill>
                    <a:schemeClr val="tx1"/>
                  </a:solidFill>
                </a:rPr>
                <a:t>Testdata (prefab)</a:t>
              </a:r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47" name="PIJL-RECHTS 46"/>
            <p:cNvSpPr/>
            <p:nvPr/>
          </p:nvSpPr>
          <p:spPr>
            <a:xfrm>
              <a:off x="5032364" y="3094230"/>
              <a:ext cx="767080" cy="334769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ep 47"/>
          <p:cNvGrpSpPr/>
          <p:nvPr/>
        </p:nvGrpSpPr>
        <p:grpSpPr>
          <a:xfrm>
            <a:off x="762239" y="4375435"/>
            <a:ext cx="7770201" cy="925773"/>
            <a:chOff x="762239" y="3008233"/>
            <a:chExt cx="7770201" cy="925773"/>
          </a:xfrm>
        </p:grpSpPr>
        <p:sp>
          <p:nvSpPr>
            <p:cNvPr id="49" name="Stroomdiagram: Magnetische schijf 48"/>
            <p:cNvSpPr/>
            <p:nvPr/>
          </p:nvSpPr>
          <p:spPr>
            <a:xfrm>
              <a:off x="5799444" y="3078342"/>
              <a:ext cx="1736602" cy="855663"/>
            </a:xfrm>
            <a:prstGeom prst="flowChartMagneticDisk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>
                  <a:solidFill>
                    <a:schemeClr val="bg1"/>
                  </a:solidFill>
                </a:rPr>
                <a:t>“Test-5”</a:t>
              </a:r>
            </a:p>
          </p:txBody>
        </p:sp>
        <p:sp>
          <p:nvSpPr>
            <p:cNvPr id="50" name="Stroomdiagram: Opslag met sequentiële toegang 49"/>
            <p:cNvSpPr/>
            <p:nvPr/>
          </p:nvSpPr>
          <p:spPr>
            <a:xfrm>
              <a:off x="3850682" y="3094231"/>
              <a:ext cx="1369389" cy="334769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vertragingen Adapter</a:t>
              </a:r>
            </a:p>
          </p:txBody>
        </p:sp>
        <p:sp>
          <p:nvSpPr>
            <p:cNvPr id="51" name="Stroomdiagram: Gegevens 50"/>
            <p:cNvSpPr/>
            <p:nvPr/>
          </p:nvSpPr>
          <p:spPr>
            <a:xfrm>
              <a:off x="762239" y="3222149"/>
              <a:ext cx="1296144" cy="503106"/>
            </a:xfrm>
            <a:prstGeom prst="flowChartInputOutpu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900">
                  <a:solidFill>
                    <a:schemeClr val="tx1"/>
                  </a:solidFill>
                </a:rPr>
                <a:t>Log </a:t>
              </a:r>
              <a:r>
                <a:rPr lang="nl-NL" sz="900" err="1">
                  <a:solidFill>
                    <a:schemeClr val="tx1"/>
                  </a:solidFill>
                </a:rPr>
                <a:t>Replayer</a:t>
              </a:r>
              <a:endParaRPr lang="nl-NL" sz="900">
                <a:solidFill>
                  <a:schemeClr val="tx1"/>
                </a:solidFill>
              </a:endParaRPr>
            </a:p>
          </p:txBody>
        </p:sp>
        <p:sp>
          <p:nvSpPr>
            <p:cNvPr id="52" name="Stroomdiagram: Opslag met sequentiële toegang 51"/>
            <p:cNvSpPr/>
            <p:nvPr/>
          </p:nvSpPr>
          <p:spPr>
            <a:xfrm>
              <a:off x="3862189" y="3506174"/>
              <a:ext cx="1357883" cy="354874"/>
            </a:xfrm>
            <a:prstGeom prst="flowChartMagneticTap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000" dirty="0">
                  <a:solidFill>
                    <a:schemeClr val="tx1"/>
                  </a:solidFill>
                </a:rPr>
                <a:t>dienstkaartjes Adapter</a:t>
              </a:r>
            </a:p>
          </p:txBody>
        </p:sp>
        <p:sp>
          <p:nvSpPr>
            <p:cNvPr id="53" name="Stroomdiagram: Magnetische schijf 52"/>
            <p:cNvSpPr/>
            <p:nvPr/>
          </p:nvSpPr>
          <p:spPr>
            <a:xfrm>
              <a:off x="7354090" y="3506174"/>
              <a:ext cx="1178350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 dirty="0">
                  <a:solidFill>
                    <a:schemeClr val="tx1"/>
                  </a:solidFill>
                </a:rPr>
                <a:t>(prefab) Personeelsplan</a:t>
              </a:r>
            </a:p>
          </p:txBody>
        </p:sp>
        <p:sp>
          <p:nvSpPr>
            <p:cNvPr id="54" name="Stroomdiagram: Magnetische schijf 53"/>
            <p:cNvSpPr/>
            <p:nvPr/>
          </p:nvSpPr>
          <p:spPr>
            <a:xfrm>
              <a:off x="7308304" y="3008233"/>
              <a:ext cx="1224136" cy="427832"/>
            </a:xfrm>
            <a:prstGeom prst="flowChartMagneticDisk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l-NL" sz="1100">
                  <a:solidFill>
                    <a:schemeClr val="tx1"/>
                  </a:solidFill>
                </a:rPr>
                <a:t>(prefab) </a:t>
              </a:r>
              <a:r>
                <a:rPr lang="nl-NL" sz="1100" err="1">
                  <a:solidFill>
                    <a:schemeClr val="tx1"/>
                  </a:solidFill>
                </a:rPr>
                <a:t>Dagplan</a:t>
              </a:r>
              <a:endParaRPr lang="nl-NL" sz="1100">
                <a:solidFill>
                  <a:schemeClr val="tx1"/>
                </a:solidFill>
              </a:endParaRPr>
            </a:p>
          </p:txBody>
        </p:sp>
        <p:sp>
          <p:nvSpPr>
            <p:cNvPr id="55" name="PIJL-RECHTS 54"/>
            <p:cNvSpPr/>
            <p:nvPr/>
          </p:nvSpPr>
          <p:spPr>
            <a:xfrm>
              <a:off x="1818690" y="3091616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 dirty="0">
                  <a:solidFill>
                    <a:schemeClr val="tx1"/>
                  </a:solidFill>
                </a:rPr>
                <a:t>Testdata (prefab)</a:t>
              </a:r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56" name="PIJL-RECHTS 55"/>
            <p:cNvSpPr/>
            <p:nvPr/>
          </p:nvSpPr>
          <p:spPr>
            <a:xfrm>
              <a:off x="1835696" y="3501008"/>
              <a:ext cx="2160240" cy="360040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200">
                  <a:solidFill>
                    <a:schemeClr val="tx1"/>
                  </a:solidFill>
                </a:rPr>
                <a:t>Niet gebruikt</a:t>
              </a:r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57" name="PIJL-RECHTS 56"/>
            <p:cNvSpPr/>
            <p:nvPr/>
          </p:nvSpPr>
          <p:spPr>
            <a:xfrm>
              <a:off x="5032364" y="3094230"/>
              <a:ext cx="767080" cy="334769"/>
            </a:xfrm>
            <a:prstGeom prst="rightArrow">
              <a:avLst/>
            </a:prstGeom>
            <a:solidFill>
              <a:srgbClr val="FFFF0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</p:grpSp>
      <p:sp>
        <p:nvSpPr>
          <p:cNvPr id="59" name="Stroomdiagram: Magnetische schijf 58"/>
          <p:cNvSpPr/>
          <p:nvPr/>
        </p:nvSpPr>
        <p:spPr>
          <a:xfrm>
            <a:off x="5799444" y="1853256"/>
            <a:ext cx="1736602" cy="855663"/>
          </a:xfrm>
          <a:prstGeom prst="flowChartMagneticDisk">
            <a:avLst/>
          </a:prstGeom>
          <a:solidFill>
            <a:srgbClr val="0DA0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>
                <a:solidFill>
                  <a:schemeClr val="bg1"/>
                </a:solidFill>
              </a:rPr>
              <a:t>“Acceptatie”</a:t>
            </a:r>
          </a:p>
        </p:txBody>
      </p:sp>
      <p:sp>
        <p:nvSpPr>
          <p:cNvPr id="60" name="Stroomdiagram: Opslag met sequentiële toegang 59"/>
          <p:cNvSpPr/>
          <p:nvPr/>
        </p:nvSpPr>
        <p:spPr>
          <a:xfrm>
            <a:off x="3850682" y="1869145"/>
            <a:ext cx="1369389" cy="334769"/>
          </a:xfrm>
          <a:prstGeom prst="flowChartMagneticTap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000" dirty="0">
                <a:solidFill>
                  <a:schemeClr val="tx1"/>
                </a:solidFill>
              </a:rPr>
              <a:t>vertragingen Adapter</a:t>
            </a:r>
          </a:p>
        </p:txBody>
      </p:sp>
      <p:sp>
        <p:nvSpPr>
          <p:cNvPr id="61" name="Stroomdiagram: Gegevens 60"/>
          <p:cNvSpPr/>
          <p:nvPr/>
        </p:nvSpPr>
        <p:spPr>
          <a:xfrm>
            <a:off x="755576" y="2495004"/>
            <a:ext cx="1296144" cy="476677"/>
          </a:xfrm>
          <a:prstGeom prst="flowChartInputOutp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900">
                <a:solidFill>
                  <a:schemeClr val="tx1"/>
                </a:solidFill>
              </a:rPr>
              <a:t>Log </a:t>
            </a:r>
            <a:r>
              <a:rPr lang="nl-NL" sz="900" err="1">
                <a:solidFill>
                  <a:schemeClr val="tx1"/>
                </a:solidFill>
              </a:rPr>
              <a:t>Replayer</a:t>
            </a:r>
            <a:endParaRPr lang="nl-NL" sz="900">
              <a:solidFill>
                <a:schemeClr val="tx1"/>
              </a:solidFill>
            </a:endParaRPr>
          </a:p>
        </p:txBody>
      </p:sp>
      <p:sp>
        <p:nvSpPr>
          <p:cNvPr id="62" name="Stroomdiagram: Opslag met sequentiële toegang 61"/>
          <p:cNvSpPr/>
          <p:nvPr/>
        </p:nvSpPr>
        <p:spPr>
          <a:xfrm>
            <a:off x="3862189" y="2281088"/>
            <a:ext cx="1357883" cy="354874"/>
          </a:xfrm>
          <a:prstGeom prst="flowChartMagneticTap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000" dirty="0">
                <a:solidFill>
                  <a:schemeClr val="tx1"/>
                </a:solidFill>
              </a:rPr>
              <a:t>dienstkaartjes Adapter</a:t>
            </a:r>
          </a:p>
        </p:txBody>
      </p:sp>
      <p:sp>
        <p:nvSpPr>
          <p:cNvPr id="63" name="Stroomdiagram: Magnetische schijf 62"/>
          <p:cNvSpPr/>
          <p:nvPr/>
        </p:nvSpPr>
        <p:spPr>
          <a:xfrm>
            <a:off x="7354090" y="2281088"/>
            <a:ext cx="1178350" cy="427832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 dirty="0">
                <a:solidFill>
                  <a:schemeClr val="tx1"/>
                </a:solidFill>
              </a:rPr>
              <a:t>actueel Personeelsplan</a:t>
            </a:r>
          </a:p>
        </p:txBody>
      </p:sp>
      <p:sp>
        <p:nvSpPr>
          <p:cNvPr id="64" name="Stroomdiagram: Magnetische schijf 63"/>
          <p:cNvSpPr/>
          <p:nvPr/>
        </p:nvSpPr>
        <p:spPr>
          <a:xfrm>
            <a:off x="7308304" y="1783147"/>
            <a:ext cx="1224136" cy="427832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>
                <a:solidFill>
                  <a:schemeClr val="tx1"/>
                </a:solidFill>
              </a:rPr>
              <a:t>actueel </a:t>
            </a:r>
            <a:r>
              <a:rPr lang="nl-NL" sz="1100" err="1">
                <a:solidFill>
                  <a:schemeClr val="tx1"/>
                </a:solidFill>
              </a:rPr>
              <a:t>Dagplan</a:t>
            </a:r>
            <a:endParaRPr lang="nl-NL" sz="1100">
              <a:solidFill>
                <a:schemeClr val="tx1"/>
              </a:solidFill>
            </a:endParaRPr>
          </a:p>
        </p:txBody>
      </p:sp>
      <p:sp>
        <p:nvSpPr>
          <p:cNvPr id="65" name="PIJL-RECHTS 64"/>
          <p:cNvSpPr/>
          <p:nvPr/>
        </p:nvSpPr>
        <p:spPr>
          <a:xfrm rot="-660000">
            <a:off x="1851180" y="2154710"/>
            <a:ext cx="2053702" cy="360040"/>
          </a:xfrm>
          <a:prstGeom prst="right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(</a:t>
            </a:r>
            <a:r>
              <a:rPr lang="nl-NL" sz="1200" dirty="0" err="1">
                <a:solidFill>
                  <a:schemeClr val="tx1"/>
                </a:solidFill>
              </a:rPr>
              <a:t>edited</a:t>
            </a:r>
            <a:r>
              <a:rPr lang="nl-NL" sz="1200" dirty="0">
                <a:solidFill>
                  <a:schemeClr val="tx1"/>
                </a:solidFill>
              </a:rPr>
              <a:t>) vertragingen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6" name="PIJL-RECHTS 65"/>
          <p:cNvSpPr/>
          <p:nvPr/>
        </p:nvSpPr>
        <p:spPr>
          <a:xfrm rot="-660000">
            <a:off x="1819633" y="2530398"/>
            <a:ext cx="2053702" cy="360040"/>
          </a:xfrm>
          <a:prstGeom prst="right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(</a:t>
            </a:r>
            <a:r>
              <a:rPr lang="nl-NL" sz="1200" dirty="0" err="1">
                <a:solidFill>
                  <a:schemeClr val="tx1"/>
                </a:solidFill>
              </a:rPr>
              <a:t>edited</a:t>
            </a:r>
            <a:r>
              <a:rPr lang="nl-NL" sz="1200" dirty="0">
                <a:solidFill>
                  <a:schemeClr val="tx1"/>
                </a:solidFill>
              </a:rPr>
              <a:t>) dienstkaartjes</a:t>
            </a:r>
          </a:p>
        </p:txBody>
      </p:sp>
      <p:sp>
        <p:nvSpPr>
          <p:cNvPr id="67" name="PIJL-RECHTS 66"/>
          <p:cNvSpPr/>
          <p:nvPr/>
        </p:nvSpPr>
        <p:spPr>
          <a:xfrm>
            <a:off x="5032364" y="1869144"/>
            <a:ext cx="767080" cy="334769"/>
          </a:xfrm>
          <a:prstGeom prst="right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8" name="PIJL-RECHTS 67"/>
          <p:cNvSpPr/>
          <p:nvPr/>
        </p:nvSpPr>
        <p:spPr>
          <a:xfrm rot="300000">
            <a:off x="896776" y="1668794"/>
            <a:ext cx="3306924" cy="360040"/>
          </a:xfrm>
          <a:prstGeom prst="rightArrow">
            <a:avLst/>
          </a:prstGeom>
          <a:solidFill>
            <a:srgbClr val="0DA0E9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 dirty="0">
                <a:solidFill>
                  <a:schemeClr val="tx1"/>
                </a:solidFill>
              </a:rPr>
              <a:t>(live) </a:t>
            </a:r>
            <a:r>
              <a:rPr lang="nl-NL" sz="1200" i="1" dirty="0">
                <a:solidFill>
                  <a:schemeClr val="tx1"/>
                </a:solidFill>
              </a:rPr>
              <a:t>vertragingen</a:t>
            </a:r>
            <a:endParaRPr lang="nl-NL" i="1" dirty="0">
              <a:solidFill>
                <a:schemeClr val="tx1"/>
              </a:solidFill>
            </a:endParaRPr>
          </a:p>
        </p:txBody>
      </p:sp>
      <p:sp>
        <p:nvSpPr>
          <p:cNvPr id="69" name="PIJL-RECHTS 68"/>
          <p:cNvSpPr/>
          <p:nvPr/>
        </p:nvSpPr>
        <p:spPr>
          <a:xfrm rot="300000">
            <a:off x="896776" y="2096625"/>
            <a:ext cx="3306924" cy="360040"/>
          </a:xfrm>
          <a:prstGeom prst="rightArrow">
            <a:avLst/>
          </a:prstGeom>
          <a:solidFill>
            <a:srgbClr val="0DA0E9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200" dirty="0">
                <a:solidFill>
                  <a:schemeClr val="tx1"/>
                </a:solidFill>
              </a:rPr>
              <a:t>(live) </a:t>
            </a:r>
            <a:r>
              <a:rPr lang="nl-NL" sz="1200" i="1" dirty="0">
                <a:solidFill>
                  <a:schemeClr val="tx1"/>
                </a:solidFill>
              </a:rPr>
              <a:t>dienstkaartjes</a:t>
            </a:r>
          </a:p>
        </p:txBody>
      </p:sp>
      <p:cxnSp>
        <p:nvCxnSpPr>
          <p:cNvPr id="26" name="Rechte verbindingslijn 25"/>
          <p:cNvCxnSpPr/>
          <p:nvPr/>
        </p:nvCxnSpPr>
        <p:spPr>
          <a:xfrm flipV="1">
            <a:off x="611560" y="2924944"/>
            <a:ext cx="8424936" cy="106661"/>
          </a:xfrm>
          <a:prstGeom prst="line">
            <a:avLst/>
          </a:prstGeom>
          <a:ln w="127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 flipV="1">
            <a:off x="611560" y="5373216"/>
            <a:ext cx="8424936" cy="106661"/>
          </a:xfrm>
          <a:prstGeom prst="line">
            <a:avLst/>
          </a:prstGeom>
          <a:ln w="127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6667745" y="4005064"/>
            <a:ext cx="0" cy="370371"/>
          </a:xfrm>
          <a:prstGeom prst="line">
            <a:avLst/>
          </a:prstGeom>
          <a:ln w="1905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>
            <a:off x="4572000" y="4005064"/>
            <a:ext cx="0" cy="370371"/>
          </a:xfrm>
          <a:prstGeom prst="line">
            <a:avLst/>
          </a:prstGeom>
          <a:ln w="1905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>
            <a:off x="1403648" y="4005064"/>
            <a:ext cx="0" cy="370371"/>
          </a:xfrm>
          <a:prstGeom prst="line">
            <a:avLst/>
          </a:prstGeom>
          <a:ln w="1905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PIJL-RECHTS 77"/>
          <p:cNvSpPr/>
          <p:nvPr/>
        </p:nvSpPr>
        <p:spPr>
          <a:xfrm>
            <a:off x="5004048" y="5963548"/>
            <a:ext cx="767080" cy="334769"/>
          </a:xfrm>
          <a:prstGeom prst="right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9" name="PIJL-RECHTS 78"/>
          <p:cNvSpPr/>
          <p:nvPr/>
        </p:nvSpPr>
        <p:spPr>
          <a:xfrm>
            <a:off x="5004048" y="2302143"/>
            <a:ext cx="767080" cy="334769"/>
          </a:xfrm>
          <a:prstGeom prst="rightArrow">
            <a:avLst/>
          </a:prstGeom>
          <a:solidFill>
            <a:srgbClr val="FFFF00">
              <a:alpha val="2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12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Beheer &amp; rechten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7600" y="1497013"/>
            <a:ext cx="7630864" cy="47498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Eigenaar van de A-omgeving is Paul Custers (</a:t>
            </a:r>
            <a:r>
              <a:rPr lang="nl-NL" sz="1600" b="0" dirty="0" err="1"/>
              <a:t>ProgrammaTestmanager</a:t>
            </a:r>
            <a:r>
              <a:rPr lang="nl-NL" sz="1600" b="0" dirty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Installeren software: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Paul Custers: opdrachtgever, </a:t>
            </a:r>
            <a:br>
              <a:rPr lang="nl-NL" sz="1600" b="0" dirty="0"/>
            </a:br>
            <a:r>
              <a:rPr lang="nl-NL" sz="1600" b="0" dirty="0"/>
              <a:t>evt. gedelegeerd aan Bart Broekman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Infra-leverancier: uitvoerder (na opdracht)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Beheer van data: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Infra-leverancier: dataset “Acceptatie”, inlezen actuele </a:t>
            </a:r>
            <a:r>
              <a:rPr lang="nl-NL" sz="1600" b="0" dirty="0" err="1"/>
              <a:t>Dagplan</a:t>
            </a:r>
            <a:r>
              <a:rPr lang="nl-NL" sz="1600" b="0" dirty="0"/>
              <a:t> en Personeelsplan (dagelijks)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Testteam: overige datasets, inlezen </a:t>
            </a:r>
            <a:r>
              <a:rPr lang="nl-NL" sz="1600" b="0" dirty="0" err="1"/>
              <a:t>pre-fab</a:t>
            </a:r>
            <a:r>
              <a:rPr lang="nl-NL" sz="1600" b="0" dirty="0"/>
              <a:t> </a:t>
            </a:r>
            <a:r>
              <a:rPr lang="nl-NL" sz="1600" b="0" dirty="0" err="1"/>
              <a:t>Dagplan</a:t>
            </a:r>
            <a:r>
              <a:rPr lang="nl-NL" sz="1600" b="0" dirty="0"/>
              <a:t> en Personeelsplan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Voorzieningen / rechten van de testers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Inloggen op A-omgeving en op B@P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Uitvoeren Datamanager-proces en </a:t>
            </a:r>
            <a:r>
              <a:rPr lang="nl-NL" sz="1600" b="0" dirty="0" err="1"/>
              <a:t>ReplayerTool</a:t>
            </a:r>
            <a:endParaRPr lang="nl-NL" sz="1600" b="0" dirty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Transfer systeemfiles (</a:t>
            </a:r>
            <a:r>
              <a:rPr lang="nl-NL" sz="1600" b="0" dirty="0" err="1"/>
              <a:t>pre-fab</a:t>
            </a:r>
            <a:r>
              <a:rPr lang="nl-NL" sz="1600" b="0" dirty="0"/>
              <a:t>) naar A-omgeving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Lezen en opslaan van </a:t>
            </a:r>
            <a:r>
              <a:rPr lang="nl-NL" sz="1600" b="0" dirty="0" err="1"/>
              <a:t>log-files</a:t>
            </a:r>
            <a:endParaRPr lang="nl-NL" sz="1600" b="0" dirty="0"/>
          </a:p>
        </p:txBody>
      </p:sp>
    </p:spTree>
    <p:extLst>
      <p:ext uri="{BB962C8B-B14F-4D97-AF65-F5344CB8AC3E}">
        <p14:creationId xmlns:p14="http://schemas.microsoft.com/office/powerpoint/2010/main" val="958297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/>
              <a:t>Toegang (log in) &amp; File Transfer</a:t>
            </a:r>
          </a:p>
        </p:txBody>
      </p:sp>
      <p:sp>
        <p:nvSpPr>
          <p:cNvPr id="64" name="Stroomdiagram: Magnetische schijf 63"/>
          <p:cNvSpPr/>
          <p:nvPr/>
        </p:nvSpPr>
        <p:spPr>
          <a:xfrm>
            <a:off x="5220072" y="1647211"/>
            <a:ext cx="864096" cy="34162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>
                <a:solidFill>
                  <a:schemeClr val="bg1"/>
                </a:solidFill>
              </a:rPr>
              <a:t>File-X</a:t>
            </a:r>
          </a:p>
        </p:txBody>
      </p:sp>
      <p:sp>
        <p:nvSpPr>
          <p:cNvPr id="3" name="Afgeronde rechthoek 2"/>
          <p:cNvSpPr/>
          <p:nvPr/>
        </p:nvSpPr>
        <p:spPr>
          <a:xfrm>
            <a:off x="3347864" y="1517390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Kantoor</a:t>
            </a: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Werkplek</a:t>
            </a:r>
          </a:p>
        </p:txBody>
      </p:sp>
      <p:sp>
        <p:nvSpPr>
          <p:cNvPr id="58" name="Afgeronde rechthoek 57"/>
          <p:cNvSpPr/>
          <p:nvPr/>
        </p:nvSpPr>
        <p:spPr>
          <a:xfrm>
            <a:off x="899592" y="1628800"/>
            <a:ext cx="1512168" cy="4646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TOPAAS</a:t>
            </a:r>
          </a:p>
        </p:txBody>
      </p:sp>
      <p:sp>
        <p:nvSpPr>
          <p:cNvPr id="70" name="Afgeronde rechthoek 69"/>
          <p:cNvSpPr/>
          <p:nvPr/>
        </p:nvSpPr>
        <p:spPr>
          <a:xfrm>
            <a:off x="2502914" y="2885542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>
                <a:solidFill>
                  <a:schemeClr val="tx1"/>
                </a:solidFill>
              </a:rPr>
              <a:t>Algemeen-A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71" name="Afgeronde rechthoek 70"/>
          <p:cNvSpPr/>
          <p:nvPr/>
        </p:nvSpPr>
        <p:spPr>
          <a:xfrm>
            <a:off x="2483768" y="4365104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[INFRA]-A</a:t>
            </a:r>
          </a:p>
        </p:txBody>
      </p:sp>
      <p:sp>
        <p:nvSpPr>
          <p:cNvPr id="13" name="Stroomdiagram: Magnetische schijf 12"/>
          <p:cNvSpPr/>
          <p:nvPr/>
        </p:nvSpPr>
        <p:spPr>
          <a:xfrm>
            <a:off x="5220072" y="2852936"/>
            <a:ext cx="864096" cy="34162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>
                <a:solidFill>
                  <a:schemeClr val="bg1"/>
                </a:solidFill>
              </a:rPr>
              <a:t>File-X</a:t>
            </a:r>
          </a:p>
        </p:txBody>
      </p:sp>
      <p:sp>
        <p:nvSpPr>
          <p:cNvPr id="14" name="Stroomdiagram: Magnetische schijf 13"/>
          <p:cNvSpPr/>
          <p:nvPr/>
        </p:nvSpPr>
        <p:spPr>
          <a:xfrm>
            <a:off x="5220072" y="3434807"/>
            <a:ext cx="864096" cy="34162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 dirty="0">
                <a:solidFill>
                  <a:schemeClr val="bg1"/>
                </a:solidFill>
              </a:rPr>
              <a:t>[]:\ File-X</a:t>
            </a:r>
          </a:p>
        </p:txBody>
      </p:sp>
      <p:sp>
        <p:nvSpPr>
          <p:cNvPr id="15" name="Stroomdiagram: Magnetische schijf 14"/>
          <p:cNvSpPr/>
          <p:nvPr/>
        </p:nvSpPr>
        <p:spPr>
          <a:xfrm>
            <a:off x="5220072" y="4599539"/>
            <a:ext cx="864096" cy="34162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 dirty="0">
                <a:solidFill>
                  <a:schemeClr val="bg1"/>
                </a:solidFill>
              </a:rPr>
              <a:t>[]:\ File-X</a:t>
            </a:r>
          </a:p>
        </p:txBody>
      </p:sp>
      <p:sp>
        <p:nvSpPr>
          <p:cNvPr id="2" name="PIJL-OMLAAG 1"/>
          <p:cNvSpPr/>
          <p:nvPr/>
        </p:nvSpPr>
        <p:spPr>
          <a:xfrm>
            <a:off x="5616116" y="1988840"/>
            <a:ext cx="108012" cy="864096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36"/>
          <p:cNvSpPr txBox="1">
            <a:spLocks noChangeArrowheads="1"/>
          </p:cNvSpPr>
          <p:nvPr/>
        </p:nvSpPr>
        <p:spPr bwMode="auto">
          <a:xfrm>
            <a:off x="6084168" y="3140968"/>
            <a:ext cx="31683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Save naar [Mijn documenten]</a:t>
            </a:r>
          </a:p>
        </p:txBody>
      </p:sp>
      <p:sp>
        <p:nvSpPr>
          <p:cNvPr id="20" name="PIJL-OMLAAG 19"/>
          <p:cNvSpPr/>
          <p:nvPr/>
        </p:nvSpPr>
        <p:spPr>
          <a:xfrm>
            <a:off x="5604036" y="3793847"/>
            <a:ext cx="132171" cy="805692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36"/>
          <p:cNvSpPr txBox="1">
            <a:spLocks noChangeArrowheads="1"/>
          </p:cNvSpPr>
          <p:nvPr/>
        </p:nvSpPr>
        <p:spPr bwMode="auto">
          <a:xfrm>
            <a:off x="6108325" y="4993431"/>
            <a:ext cx="3168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Copy naar schijf-Q </a:t>
            </a:r>
          </a:p>
          <a:p>
            <a:pPr eaLnBrk="1" hangingPunct="1"/>
            <a:r>
              <a:rPr lang="nl-NL" sz="1400" b="1" u="sng" dirty="0"/>
              <a:t>(shared voor alle testers)</a:t>
            </a:r>
          </a:p>
        </p:txBody>
      </p:sp>
      <p:sp>
        <p:nvSpPr>
          <p:cNvPr id="23" name="PIJL-OMLAAG 22"/>
          <p:cNvSpPr/>
          <p:nvPr/>
        </p:nvSpPr>
        <p:spPr>
          <a:xfrm>
            <a:off x="5616116" y="4941168"/>
            <a:ext cx="120091" cy="810499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PIJL-OMLAAG 23"/>
          <p:cNvSpPr/>
          <p:nvPr/>
        </p:nvSpPr>
        <p:spPr>
          <a:xfrm>
            <a:off x="5616115" y="3194565"/>
            <a:ext cx="120092" cy="240242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Stroomdiagram: Magnetische schijf 24"/>
          <p:cNvSpPr/>
          <p:nvPr/>
        </p:nvSpPr>
        <p:spPr>
          <a:xfrm>
            <a:off x="5220072" y="5751667"/>
            <a:ext cx="864096" cy="34162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1100" dirty="0">
                <a:solidFill>
                  <a:schemeClr val="bg1"/>
                </a:solidFill>
              </a:rPr>
              <a:t>Q:\ File-X</a:t>
            </a:r>
          </a:p>
        </p:txBody>
      </p:sp>
      <p:sp>
        <p:nvSpPr>
          <p:cNvPr id="26" name="Tekstvak 36"/>
          <p:cNvSpPr txBox="1">
            <a:spLocks noChangeArrowheads="1"/>
          </p:cNvSpPr>
          <p:nvPr/>
        </p:nvSpPr>
        <p:spPr bwMode="auto">
          <a:xfrm>
            <a:off x="942912" y="2132856"/>
            <a:ext cx="5309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RDP</a:t>
            </a:r>
          </a:p>
        </p:txBody>
      </p:sp>
      <p:sp>
        <p:nvSpPr>
          <p:cNvPr id="27" name="PIJL-OMLAAG 26"/>
          <p:cNvSpPr/>
          <p:nvPr/>
        </p:nvSpPr>
        <p:spPr>
          <a:xfrm rot="16200000">
            <a:off x="2798847" y="1457737"/>
            <a:ext cx="144015" cy="918189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Afgeronde rechthoek 27"/>
          <p:cNvSpPr/>
          <p:nvPr/>
        </p:nvSpPr>
        <p:spPr>
          <a:xfrm>
            <a:off x="1475656" y="5700650"/>
            <a:ext cx="1088504" cy="464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B@P server</a:t>
            </a:r>
          </a:p>
        </p:txBody>
      </p:sp>
      <p:sp>
        <p:nvSpPr>
          <p:cNvPr id="29" name="Afgeronde rechthoek 28"/>
          <p:cNvSpPr/>
          <p:nvPr/>
        </p:nvSpPr>
        <p:spPr>
          <a:xfrm>
            <a:off x="3915544" y="5698542"/>
            <a:ext cx="1088504" cy="4646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 err="1">
                <a:solidFill>
                  <a:schemeClr val="tx1"/>
                </a:solidFill>
              </a:rPr>
              <a:t>Appl</a:t>
            </a:r>
            <a:r>
              <a:rPr lang="nl-NL" sz="1200" dirty="0">
                <a:solidFill>
                  <a:schemeClr val="tx1"/>
                </a:solidFill>
              </a:rPr>
              <a:t>. server</a:t>
            </a:r>
          </a:p>
        </p:txBody>
      </p:sp>
      <p:sp>
        <p:nvSpPr>
          <p:cNvPr id="30" name="PIJL-OMLAAG 29"/>
          <p:cNvSpPr/>
          <p:nvPr/>
        </p:nvSpPr>
        <p:spPr>
          <a:xfrm rot="5400000">
            <a:off x="3176052" y="5255000"/>
            <a:ext cx="127599" cy="1351384"/>
          </a:xfrm>
          <a:prstGeom prst="downArrow">
            <a:avLst/>
          </a:prstGeom>
          <a:solidFill>
            <a:srgbClr val="00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kstvak 36"/>
          <p:cNvSpPr txBox="1">
            <a:spLocks noChangeArrowheads="1"/>
          </p:cNvSpPr>
          <p:nvPr/>
        </p:nvSpPr>
        <p:spPr bwMode="auto">
          <a:xfrm>
            <a:off x="2547013" y="5301208"/>
            <a:ext cx="13769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DOS prompt</a:t>
            </a:r>
          </a:p>
          <a:p>
            <a:pPr eaLnBrk="1" hangingPunct="1"/>
            <a:r>
              <a:rPr lang="nl-NL" sz="1400" b="1" u="sng" dirty="0"/>
              <a:t>[VMS]adapter</a:t>
            </a:r>
          </a:p>
        </p:txBody>
      </p:sp>
      <p:cxnSp>
        <p:nvCxnSpPr>
          <p:cNvPr id="5" name="Rechte verbindingslijn 4"/>
          <p:cNvCxnSpPr/>
          <p:nvPr/>
        </p:nvCxnSpPr>
        <p:spPr>
          <a:xfrm>
            <a:off x="683568" y="2564904"/>
            <a:ext cx="8208912" cy="0"/>
          </a:xfrm>
          <a:prstGeom prst="line">
            <a:avLst/>
          </a:prstGeom>
          <a:ln w="19050">
            <a:solidFill>
              <a:schemeClr val="accent4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>
            <a:off x="683568" y="4005064"/>
            <a:ext cx="8208912" cy="0"/>
          </a:xfrm>
          <a:prstGeom prst="line">
            <a:avLst/>
          </a:prstGeom>
          <a:ln w="19050">
            <a:solidFill>
              <a:schemeClr val="accent4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6"/>
          <p:cNvSpPr txBox="1">
            <a:spLocks noChangeArrowheads="1"/>
          </p:cNvSpPr>
          <p:nvPr/>
        </p:nvSpPr>
        <p:spPr bwMode="auto">
          <a:xfrm>
            <a:off x="6393259" y="2401143"/>
            <a:ext cx="885563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{export]</a:t>
            </a:r>
          </a:p>
        </p:txBody>
      </p:sp>
      <p:sp>
        <p:nvSpPr>
          <p:cNvPr id="19" name="Tekstvak 36"/>
          <p:cNvSpPr txBox="1">
            <a:spLocks noChangeArrowheads="1"/>
          </p:cNvSpPr>
          <p:nvPr/>
        </p:nvSpPr>
        <p:spPr bwMode="auto">
          <a:xfrm>
            <a:off x="6228184" y="3841303"/>
            <a:ext cx="530915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NS San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NS San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NS Sans" pitchFamily="2" charset="0"/>
              </a:defRPr>
            </a:lvl9pPr>
          </a:lstStyle>
          <a:p>
            <a:pPr eaLnBrk="1" hangingPunct="1"/>
            <a:r>
              <a:rPr lang="nl-NL" sz="1400" b="1" u="sng" dirty="0"/>
              <a:t>RDP</a:t>
            </a:r>
          </a:p>
        </p:txBody>
      </p:sp>
      <p:sp>
        <p:nvSpPr>
          <p:cNvPr id="6" name="Stroomdiagram: Vooraf gedefinieerd proces 5"/>
          <p:cNvSpPr/>
          <p:nvPr/>
        </p:nvSpPr>
        <p:spPr>
          <a:xfrm>
            <a:off x="1259632" y="1391785"/>
            <a:ext cx="648072" cy="255426"/>
          </a:xfrm>
          <a:prstGeom prst="flowChartPredefined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/>
              <a:t>Login</a:t>
            </a:r>
          </a:p>
        </p:txBody>
      </p:sp>
      <p:sp>
        <p:nvSpPr>
          <p:cNvPr id="37" name="Stroomdiagram: Vooraf gedefinieerd proces 36"/>
          <p:cNvSpPr/>
          <p:nvPr/>
        </p:nvSpPr>
        <p:spPr>
          <a:xfrm>
            <a:off x="3779912" y="1373374"/>
            <a:ext cx="648072" cy="255426"/>
          </a:xfrm>
          <a:prstGeom prst="flowChartPredefined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/>
              <a:t>Login</a:t>
            </a:r>
          </a:p>
        </p:txBody>
      </p:sp>
      <p:sp>
        <p:nvSpPr>
          <p:cNvPr id="38" name="Stroomdiagram: Vooraf gedefinieerd proces 37"/>
          <p:cNvSpPr/>
          <p:nvPr/>
        </p:nvSpPr>
        <p:spPr>
          <a:xfrm>
            <a:off x="2915816" y="2780928"/>
            <a:ext cx="648072" cy="255426"/>
          </a:xfrm>
          <a:prstGeom prst="flowChartPredefined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/>
              <a:t>Login</a:t>
            </a:r>
          </a:p>
        </p:txBody>
      </p:sp>
      <p:sp>
        <p:nvSpPr>
          <p:cNvPr id="39" name="Stroomdiagram: Vooraf gedefinieerd proces 38"/>
          <p:cNvSpPr/>
          <p:nvPr/>
        </p:nvSpPr>
        <p:spPr>
          <a:xfrm>
            <a:off x="2915816" y="4253694"/>
            <a:ext cx="648072" cy="255426"/>
          </a:xfrm>
          <a:prstGeom prst="flowChartPredefinedProces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/>
              <a:t>Login</a:t>
            </a:r>
          </a:p>
        </p:txBody>
      </p:sp>
    </p:spTree>
    <p:extLst>
      <p:ext uri="{BB962C8B-B14F-4D97-AF65-F5344CB8AC3E}">
        <p14:creationId xmlns:p14="http://schemas.microsoft.com/office/powerpoint/2010/main" val="4183661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nl-NL" sz="2800" dirty="0" err="1"/>
              <a:t>TestwareBeheer</a:t>
            </a:r>
            <a:r>
              <a:rPr lang="nl-NL" sz="2800" dirty="0"/>
              <a:t> – TOPAAS en RQM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269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TMapNext</a:t>
            </a:r>
            <a:r>
              <a:rPr lang="nl-NL" dirty="0"/>
              <a:t> – Hiërarchie van </a:t>
            </a:r>
            <a:r>
              <a:rPr lang="nl-NL" dirty="0" err="1"/>
              <a:t>Testware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461352"/>
              </p:ext>
            </p:extLst>
          </p:nvPr>
        </p:nvGraphicFramePr>
        <p:xfrm>
          <a:off x="323528" y="1497013"/>
          <a:ext cx="7454900" cy="48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IJL-OMHOOG en -OMLAAG 2"/>
          <p:cNvSpPr/>
          <p:nvPr/>
        </p:nvSpPr>
        <p:spPr>
          <a:xfrm>
            <a:off x="6588224" y="1613859"/>
            <a:ext cx="432048" cy="1800200"/>
          </a:xfrm>
          <a:prstGeom prst="up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6948264" y="2075972"/>
            <a:ext cx="2095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/>
              <a:t>TOPAAS</a:t>
            </a:r>
          </a:p>
          <a:p>
            <a:pPr algn="ctr"/>
            <a:r>
              <a:rPr lang="nl-NL"/>
              <a:t>“Test Management</a:t>
            </a:r>
          </a:p>
          <a:p>
            <a:pPr algn="ctr"/>
            <a:r>
              <a:rPr lang="nl-NL" err="1"/>
              <a:t>deliverables</a:t>
            </a:r>
            <a:r>
              <a:rPr lang="nl-NL"/>
              <a:t>”</a:t>
            </a:r>
          </a:p>
        </p:txBody>
      </p:sp>
      <p:sp>
        <p:nvSpPr>
          <p:cNvPr id="6" name="PIJL-OMHOOG en -OMLAAG 5"/>
          <p:cNvSpPr/>
          <p:nvPr/>
        </p:nvSpPr>
        <p:spPr>
          <a:xfrm>
            <a:off x="6588224" y="3861048"/>
            <a:ext cx="432048" cy="1800200"/>
          </a:xfrm>
          <a:prstGeom prst="up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7140658" y="4571836"/>
            <a:ext cx="17107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/>
              <a:t>RQM</a:t>
            </a:r>
          </a:p>
          <a:p>
            <a:pPr algn="ctr"/>
            <a:r>
              <a:rPr lang="nl-NL"/>
              <a:t>“Construction”-</a:t>
            </a:r>
          </a:p>
          <a:p>
            <a:pPr algn="ctr"/>
            <a:r>
              <a:rPr lang="nl-NL"/>
              <a:t>producten</a:t>
            </a:r>
          </a:p>
        </p:txBody>
      </p:sp>
    </p:spTree>
    <p:extLst>
      <p:ext uri="{BB962C8B-B14F-4D97-AF65-F5344CB8AC3E}">
        <p14:creationId xmlns:p14="http://schemas.microsoft.com/office/powerpoint/2010/main" val="2408384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RQM – Hiërarchie van Testuitvoering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593179"/>
              </p:ext>
            </p:extLst>
          </p:nvPr>
        </p:nvGraphicFramePr>
        <p:xfrm>
          <a:off x="1117600" y="1497013"/>
          <a:ext cx="7454900" cy="48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4498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TMapNext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RQM – </a:t>
            </a:r>
            <a:r>
              <a:rPr lang="nl-NL" dirty="0" err="1"/>
              <a:t>mapping</a:t>
            </a:r>
            <a:r>
              <a:rPr lang="nl-NL" dirty="0"/>
              <a:t> van termen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427221"/>
              </p:ext>
            </p:extLst>
          </p:nvPr>
        </p:nvGraphicFramePr>
        <p:xfrm>
          <a:off x="1043608" y="1700808"/>
          <a:ext cx="7702872" cy="416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6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5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 err="1"/>
                        <a:t>TMapNext</a:t>
                      </a:r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RQM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Toelichting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PRA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err="1"/>
                        <a:t>doc</a:t>
                      </a:r>
                      <a:r>
                        <a:rPr lang="nl-NL" sz="1400"/>
                        <a:t> in TOPAAS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MTP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         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DTP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         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Test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Voor</a:t>
                      </a:r>
                      <a:r>
                        <a:rPr lang="nl-NL" sz="1400" baseline="0"/>
                        <a:t> iedere oplevering een nieuw Test Plan. Beschrijft de tests die voor deze specifieke oplevering uitgevoerd moeten worden. </a:t>
                      </a:r>
                    </a:p>
                    <a:p>
                      <a:r>
                        <a:rPr lang="nl-NL" sz="1400" baseline="0"/>
                        <a:t>Is de basis voor rapportages over de testresultaten voor deze oplevering.</a:t>
                      </a:r>
                      <a:endParaRPr lang="nl-N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Testeenheid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Test Suite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Een zorgvuldig gekozen managebare eenheid van Testen.</a:t>
                      </a:r>
                    </a:p>
                    <a:p>
                      <a:r>
                        <a:rPr lang="nl-NL" sz="1400"/>
                        <a:t>Iedere</a:t>
                      </a:r>
                      <a:r>
                        <a:rPr lang="nl-NL" sz="1400" baseline="0"/>
                        <a:t> testeenheid heeft eigen Testontwerp dat resulteert in de benodigde set testgevallen</a:t>
                      </a:r>
                      <a:endParaRPr lang="nl-N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/>
                        <a:t>logisch testgeval /</a:t>
                      </a:r>
                    </a:p>
                    <a:p>
                      <a:r>
                        <a:rPr lang="nl-NL" sz="1600"/>
                        <a:t>fysiek testgeval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/>
                        <a:t>Test Case /</a:t>
                      </a:r>
                    </a:p>
                    <a:p>
                      <a:r>
                        <a:rPr lang="nl-NL" sz="1600"/>
                        <a:t>Test Script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1-op-1 relatie logisch-fysiek</a:t>
                      </a:r>
                    </a:p>
                    <a:p>
                      <a:r>
                        <a:rPr lang="nl-NL" sz="1400"/>
                        <a:t>Abstracte beschrijving en concrete uitwerking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860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Werkwijze – vastleggen testware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7600" y="1497013"/>
            <a:ext cx="7630864" cy="47498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PRA, MTP en DTP(‘s) opslaan in TOPAAS (als Word document)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Overige </a:t>
            </a:r>
            <a:r>
              <a:rPr lang="nl-NL" sz="1600" b="0" dirty="0" err="1"/>
              <a:t>testware</a:t>
            </a:r>
            <a:r>
              <a:rPr lang="nl-NL" sz="1600" b="0" dirty="0"/>
              <a:t> vastleggen in RQM: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Voor iedere testeenheid die in het DTP bedacht is een “Test Suite” aanmaken met een zinvolle benaming.</a:t>
            </a:r>
            <a:br>
              <a:rPr lang="nl-NL" sz="1600" b="0" dirty="0"/>
            </a:br>
            <a:r>
              <a:rPr lang="nl-NL" sz="1600" b="0" dirty="0"/>
              <a:t>Bijv. “DST_VMS”, wat staat voor “</a:t>
            </a:r>
            <a:r>
              <a:rPr lang="nl-NL" sz="1600" b="0" dirty="0" err="1"/>
              <a:t>DataScenarioTest</a:t>
            </a:r>
            <a:r>
              <a:rPr lang="nl-NL" sz="1600" b="0" dirty="0"/>
              <a:t> op de vertragingsverwerking”.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Testontwerp voor de testeenheid uitvoeren volgens </a:t>
            </a:r>
            <a:r>
              <a:rPr lang="nl-NL" sz="1600" b="0" dirty="0" err="1"/>
              <a:t>TMapNext</a:t>
            </a:r>
            <a:r>
              <a:rPr lang="nl-NL" sz="1600" b="0" dirty="0"/>
              <a:t>. </a:t>
            </a:r>
            <a:br>
              <a:rPr lang="nl-NL" sz="1600" b="0" dirty="0"/>
            </a:br>
            <a:r>
              <a:rPr lang="nl-NL" sz="1600" b="0" dirty="0"/>
              <a:t>Dus </a:t>
            </a:r>
            <a:r>
              <a:rPr lang="nl-NL" sz="1600" b="0" dirty="0" err="1"/>
              <a:t>testontwerptechniek</a:t>
            </a:r>
            <a:r>
              <a:rPr lang="nl-NL" sz="1600" b="0" dirty="0"/>
              <a:t> toepassen en logische testgevallen afleiden.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Vastleggen van de logische testgevallen als “Test Case”</a:t>
            </a:r>
            <a:br>
              <a:rPr lang="nl-NL" sz="1600" b="0" dirty="0"/>
            </a:br>
            <a:r>
              <a:rPr lang="nl-NL" sz="1600" b="0" dirty="0"/>
              <a:t>Gebruik zinvolle naam die aangeeft bij welke testeenheid het testgeval hoort, door </a:t>
            </a:r>
            <a:r>
              <a:rPr lang="nl-NL" sz="1600" b="0" dirty="0" err="1"/>
              <a:t>TestSuite</a:t>
            </a:r>
            <a:r>
              <a:rPr lang="nl-NL" sz="1600" b="0" dirty="0"/>
              <a:t>-naam als begin op te nemen. Bijv. “DST_VMS_UC30_TC001”.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Vul in “</a:t>
            </a:r>
            <a:r>
              <a:rPr lang="nl-NL" sz="1600" b="0" dirty="0" err="1"/>
              <a:t>Description</a:t>
            </a:r>
            <a:r>
              <a:rPr lang="nl-NL" sz="1600" b="0" dirty="0"/>
              <a:t>” van de Test Case een bondige omschrijving (1 regel) van de kern van wat er met dit testgeval getest wordt.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Werk het testgeval fysiek uit in een Test Script (dezelfde naamgeving) met daarin de concrete uit te voeren test-stappen met bijbehorende resultaatverwachting.</a:t>
            </a:r>
          </a:p>
        </p:txBody>
      </p:sp>
    </p:spTree>
    <p:extLst>
      <p:ext uri="{BB962C8B-B14F-4D97-AF65-F5344CB8AC3E}">
        <p14:creationId xmlns:p14="http://schemas.microsoft.com/office/powerpoint/2010/main" val="450620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2322487"/>
          </a:xfrm>
        </p:spPr>
        <p:txBody>
          <a:bodyPr anchor="ctr"/>
          <a:lstStyle/>
          <a:p>
            <a:pPr algn="ctr"/>
            <a:r>
              <a:rPr lang="nl-NL" sz="2800" dirty="0"/>
              <a:t>Input uit MTP</a:t>
            </a:r>
          </a:p>
          <a:p>
            <a:pPr marL="3494088" lvl="1" indent="-558800">
              <a:buFont typeface="Arial" panose="020B0604020202020204" pitchFamily="34" charset="0"/>
              <a:buChar char="•"/>
              <a:tabLst>
                <a:tab pos="3767138" algn="ctr"/>
              </a:tabLst>
            </a:pPr>
            <a:r>
              <a:rPr lang="nl-NL" dirty="0">
                <a:solidFill>
                  <a:srgbClr val="FFC000"/>
                </a:solidFill>
              </a:rPr>
              <a:t>PRA</a:t>
            </a:r>
          </a:p>
          <a:p>
            <a:pPr marL="3494088" lvl="1" indent="-558800">
              <a:buFont typeface="Arial" panose="020B0604020202020204" pitchFamily="34" charset="0"/>
              <a:buChar char="•"/>
              <a:tabLst>
                <a:tab pos="3767138" algn="ctr"/>
              </a:tabLst>
            </a:pPr>
            <a:r>
              <a:rPr lang="nl-NL" dirty="0">
                <a:solidFill>
                  <a:srgbClr val="FFC000"/>
                </a:solidFill>
              </a:rPr>
              <a:t>Testsoorten</a:t>
            </a:r>
          </a:p>
          <a:p>
            <a:pPr marL="3494088" lvl="1" indent="-558800">
              <a:buFont typeface="Arial" panose="020B0604020202020204" pitchFamily="34" charset="0"/>
              <a:buChar char="•"/>
              <a:tabLst>
                <a:tab pos="3767138" algn="ctr"/>
              </a:tabLst>
            </a:pPr>
            <a:r>
              <a:rPr lang="nl-NL" dirty="0">
                <a:solidFill>
                  <a:srgbClr val="FFC000"/>
                </a:solidFill>
              </a:rPr>
              <a:t>Scope</a:t>
            </a:r>
          </a:p>
        </p:txBody>
      </p:sp>
    </p:spTree>
    <p:extLst>
      <p:ext uri="{BB962C8B-B14F-4D97-AF65-F5344CB8AC3E}">
        <p14:creationId xmlns:p14="http://schemas.microsoft.com/office/powerpoint/2010/main" val="3451324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Werkwijze – uitvoeren test in RQM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7600" y="1497013"/>
            <a:ext cx="7630864" cy="47498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Creëer Test Plan voor de oplevering die getest moet worden.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Selecteer bestaande Test Suites die volledig uitgevoerd moeten worden.</a:t>
            </a:r>
            <a:br>
              <a:rPr lang="nl-NL" sz="1600" b="0" dirty="0"/>
            </a:br>
            <a:r>
              <a:rPr lang="nl-NL" sz="1600" b="0" dirty="0"/>
              <a:t>bijv. “DST_VMS” die alle VMS-testgevallen bevat.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Creëer specifieke Test Suites voor bijvoorbeeld: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Selectie van testgevallen t.b.v. regressie</a:t>
            </a:r>
            <a:br>
              <a:rPr lang="nl-NL" sz="1600" b="0" dirty="0"/>
            </a:br>
            <a:r>
              <a:rPr lang="nl-NL" sz="1600" b="0" dirty="0"/>
              <a:t>bijvoorbeeld “</a:t>
            </a:r>
            <a:r>
              <a:rPr lang="nl-NL" sz="1600" b="0" dirty="0" err="1"/>
              <a:t>DST_VMS_regressie</a:t>
            </a:r>
            <a:r>
              <a:rPr lang="nl-NL" sz="1600" b="0" dirty="0"/>
              <a:t>”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Nieuwe testgevallen voor specifieke RFC die in deze levering gerealiseerd is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Indien nodig/zinvol losse Test Cases aan Test Plan toevoegen t.b.v. het </a:t>
            </a:r>
            <a:r>
              <a:rPr lang="nl-NL" sz="1600" b="0" dirty="0" err="1"/>
              <a:t>hertesten</a:t>
            </a:r>
            <a:r>
              <a:rPr lang="nl-NL" sz="1600" b="0" dirty="0"/>
              <a:t> van opgeloste bevindingen.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Tester krijgt specifieke Test Suite toegewezen.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Tester start uitvoering van de Test Suite (dus niet los de onderliggende Test Cases) en legt het resultaat vast (Test </a:t>
            </a:r>
            <a:r>
              <a:rPr lang="nl-NL" sz="1600" b="0" dirty="0" err="1"/>
              <a:t>Execution</a:t>
            </a:r>
            <a:r>
              <a:rPr lang="nl-NL" sz="1600" b="0" dirty="0"/>
              <a:t> Record).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Idem voor de losse Test Cases.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nl-NL" sz="1600" b="0" dirty="0"/>
              <a:t>Op overkoepelend niveau van Test Plan kan nu gerapporteerd worden over voortgang (“</a:t>
            </a:r>
            <a:r>
              <a:rPr lang="nl-NL" sz="1600" b="0" dirty="0" err="1"/>
              <a:t>Not</a:t>
            </a:r>
            <a:r>
              <a:rPr lang="nl-NL" sz="1600" b="0" dirty="0"/>
              <a:t> </a:t>
            </a:r>
            <a:r>
              <a:rPr lang="nl-NL" sz="1600" b="0" dirty="0" err="1"/>
              <a:t>started</a:t>
            </a:r>
            <a:r>
              <a:rPr lang="nl-NL" sz="1600" b="0" dirty="0"/>
              <a:t> / </a:t>
            </a:r>
            <a:r>
              <a:rPr lang="nl-NL" sz="1600" b="0" dirty="0" err="1"/>
              <a:t>Completed</a:t>
            </a:r>
            <a:r>
              <a:rPr lang="nl-NL" sz="1600" b="0" dirty="0"/>
              <a:t>”) en resultaat (“</a:t>
            </a:r>
            <a:r>
              <a:rPr lang="nl-NL" sz="1600" b="0" dirty="0" err="1"/>
              <a:t>Passed</a:t>
            </a:r>
            <a:r>
              <a:rPr lang="nl-NL" sz="1600" b="0" dirty="0"/>
              <a:t> / </a:t>
            </a:r>
            <a:r>
              <a:rPr lang="nl-NL" sz="1600" b="0" dirty="0" err="1"/>
              <a:t>Failed</a:t>
            </a:r>
            <a:r>
              <a:rPr lang="nl-NL" sz="1600" b="0" dirty="0"/>
              <a:t>”)</a:t>
            </a:r>
          </a:p>
        </p:txBody>
      </p:sp>
    </p:spTree>
    <p:extLst>
      <p:ext uri="{BB962C8B-B14F-4D97-AF65-F5344CB8AC3E}">
        <p14:creationId xmlns:p14="http://schemas.microsoft.com/office/powerpoint/2010/main" val="2512476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nl-NL" sz="2800"/>
              <a:t>Organisatie - bemensing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2285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Testorganisatie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err="1"/>
              <a:t>Programma</a:t>
            </a:r>
            <a:r>
              <a:rPr lang="en-GB" sz="1600" dirty="0"/>
              <a:t> Test Manager		Paul Custers</a:t>
            </a:r>
          </a:p>
          <a:p>
            <a:pPr marL="0" indent="0">
              <a:buNone/>
            </a:pPr>
            <a:r>
              <a:rPr lang="en-GB" sz="1600" dirty="0"/>
              <a:t>Test Manager B@P			Bart Broekman</a:t>
            </a:r>
          </a:p>
          <a:p>
            <a:pPr marL="0" indent="0">
              <a:buNone/>
            </a:pPr>
            <a:r>
              <a:rPr lang="en-GB" sz="1600" dirty="0"/>
              <a:t>Testers </a:t>
            </a:r>
            <a:r>
              <a:rPr lang="en-GB" sz="1600" dirty="0" err="1"/>
              <a:t>Ketentest</a:t>
            </a:r>
            <a:r>
              <a:rPr lang="en-GB" sz="1600" dirty="0"/>
              <a:t>			</a:t>
            </a:r>
            <a:r>
              <a:rPr lang="en-GB" sz="1600" i="1" dirty="0"/>
              <a:t>Ann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/>
              <a:t>				</a:t>
            </a:r>
            <a:r>
              <a:rPr lang="en-GB" sz="1600" i="1" dirty="0"/>
              <a:t>Hall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/>
              <a:t>				</a:t>
            </a:r>
            <a:r>
              <a:rPr lang="en-GB" sz="1600" i="1" dirty="0"/>
              <a:t>Mei</a:t>
            </a:r>
            <a:r>
              <a:rPr lang="en-GB" sz="1600" dirty="0"/>
              <a:t> </a:t>
            </a:r>
            <a:r>
              <a:rPr lang="en-GB" sz="1600" i="1" dirty="0"/>
              <a:t>Li</a:t>
            </a:r>
          </a:p>
          <a:p>
            <a:pPr marL="0" indent="0">
              <a:buNone/>
            </a:pPr>
            <a:r>
              <a:rPr lang="en-GB" sz="1600" dirty="0"/>
              <a:t>Test Lead GAT			</a:t>
            </a:r>
            <a:r>
              <a:rPr lang="en-GB" sz="1600" i="1" dirty="0"/>
              <a:t>Owen</a:t>
            </a:r>
          </a:p>
          <a:p>
            <a:pPr marL="0" indent="0">
              <a:buNone/>
            </a:pPr>
            <a:r>
              <a:rPr lang="en-GB" sz="1600" dirty="0"/>
              <a:t>Performance Test Lead		</a:t>
            </a:r>
            <a:r>
              <a:rPr lang="en-GB" sz="1600" dirty="0" err="1"/>
              <a:t>Onno</a:t>
            </a:r>
            <a:r>
              <a:rPr lang="en-GB" sz="1600" dirty="0"/>
              <a:t> </a:t>
            </a:r>
            <a:r>
              <a:rPr lang="en-GB" sz="1600" dirty="0" err="1"/>
              <a:t>Wierbos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Testers Performance		</a:t>
            </a:r>
            <a:r>
              <a:rPr lang="en-GB" sz="1600" i="1" dirty="0"/>
              <a:t>Herman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600" dirty="0"/>
              <a:t>				</a:t>
            </a:r>
            <a:r>
              <a:rPr lang="en-GB" sz="1600" i="1" dirty="0" err="1"/>
              <a:t>Geza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252552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PRA-</a:t>
            </a:r>
            <a:r>
              <a:rPr lang="nl-NL" dirty="0" err="1"/>
              <a:t>overview</a:t>
            </a:r>
            <a:r>
              <a:rPr lang="nl-NL" dirty="0"/>
              <a:t> &amp; testzwaarte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7600" y="4283595"/>
            <a:ext cx="7454900" cy="224174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1800" dirty="0"/>
              <a:t>Zwaar testen</a:t>
            </a:r>
          </a:p>
          <a:p>
            <a:pPr>
              <a:lnSpc>
                <a:spcPct val="100000"/>
              </a:lnSpc>
            </a:pPr>
            <a:r>
              <a:rPr lang="nl-NL" sz="1600" dirty="0"/>
              <a:t>VMS – vertragingen</a:t>
            </a:r>
          </a:p>
          <a:p>
            <a:pPr>
              <a:lnSpc>
                <a:spcPct val="100000"/>
              </a:lnSpc>
            </a:pPr>
            <a:r>
              <a:rPr lang="nl-NL" sz="1600" dirty="0"/>
              <a:t>VMS – wijzigingen </a:t>
            </a:r>
            <a:r>
              <a:rPr lang="nl-NL" sz="1600" dirty="0" err="1"/>
              <a:t>time-table</a:t>
            </a:r>
            <a:endParaRPr lang="nl-NL" sz="1600" dirty="0"/>
          </a:p>
          <a:p>
            <a:pPr>
              <a:lnSpc>
                <a:spcPct val="100000"/>
              </a:lnSpc>
            </a:pPr>
            <a:r>
              <a:rPr lang="nl-NL" sz="1600" dirty="0"/>
              <a:t>Dienstkaartjes – bulk</a:t>
            </a:r>
          </a:p>
          <a:p>
            <a:pPr>
              <a:lnSpc>
                <a:spcPct val="100000"/>
              </a:lnSpc>
            </a:pPr>
            <a:r>
              <a:rPr lang="nl-NL" sz="1600" dirty="0"/>
              <a:t>Dienstkaartjes – individueel</a:t>
            </a:r>
          </a:p>
          <a:p>
            <a:pPr>
              <a:lnSpc>
                <a:spcPct val="100000"/>
              </a:lnSpc>
            </a:pPr>
            <a:r>
              <a:rPr lang="nl-NL" sz="1600" dirty="0" err="1"/>
              <a:t>Duty</a:t>
            </a:r>
            <a:r>
              <a:rPr lang="nl-NL" sz="1600" dirty="0"/>
              <a:t> </a:t>
            </a:r>
            <a:r>
              <a:rPr lang="nl-NL" sz="1600" dirty="0" err="1"/>
              <a:t>scheduling</a:t>
            </a:r>
            <a:r>
              <a:rPr lang="nl-NL" sz="1600" dirty="0"/>
              <a:t> – </a:t>
            </a:r>
            <a:r>
              <a:rPr lang="nl-NL" sz="1600" dirty="0" err="1"/>
              <a:t>multi</a:t>
            </a:r>
            <a:r>
              <a:rPr lang="nl-NL" sz="1600" dirty="0"/>
              <a:t> user</a:t>
            </a:r>
          </a:p>
          <a:p>
            <a:pPr>
              <a:lnSpc>
                <a:spcPct val="100000"/>
              </a:lnSpc>
            </a:pPr>
            <a:r>
              <a:rPr lang="nl-NL" sz="1600" dirty="0"/>
              <a:t>Performance</a:t>
            </a:r>
          </a:p>
          <a:p>
            <a:pPr>
              <a:lnSpc>
                <a:spcPct val="100000"/>
              </a:lnSpc>
            </a:pPr>
            <a:r>
              <a:rPr lang="nl-NL" sz="1600" dirty="0"/>
              <a:t>Availability</a:t>
            </a:r>
          </a:p>
        </p:txBody>
      </p:sp>
      <p:pic>
        <p:nvPicPr>
          <p:cNvPr id="4" name="Afbeelding 3" descr="Consensus Matrix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5011"/>
            <a:ext cx="2664296" cy="2734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524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nl-NL" sz="2800"/>
              <a:t>Testsoorten en Scope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129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Testsoorten</a:t>
            </a:r>
            <a:r>
              <a:rPr lang="en-GB"/>
              <a:t> (1)</a:t>
            </a:r>
          </a:p>
        </p:txBody>
      </p:sp>
      <p:sp>
        <p:nvSpPr>
          <p:cNvPr id="5" name="Ovaal 4"/>
          <p:cNvSpPr/>
          <p:nvPr/>
        </p:nvSpPr>
        <p:spPr>
          <a:xfrm>
            <a:off x="2915816" y="2636912"/>
            <a:ext cx="1656184" cy="1080120"/>
          </a:xfrm>
          <a:prstGeom prst="ellipse">
            <a:avLst/>
          </a:prstGeom>
          <a:solidFill>
            <a:srgbClr val="947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rgbClr val="000000"/>
                </a:solidFill>
              </a:rPr>
              <a:t>Systeem</a:t>
            </a:r>
          </a:p>
          <a:p>
            <a:pPr algn="ctr"/>
            <a:r>
              <a:rPr lang="nl-NL" sz="1600">
                <a:solidFill>
                  <a:srgbClr val="000000"/>
                </a:solidFill>
              </a:rPr>
              <a:t>Test</a:t>
            </a:r>
          </a:p>
        </p:txBody>
      </p:sp>
      <p:sp>
        <p:nvSpPr>
          <p:cNvPr id="6" name="Rechthoek 5"/>
          <p:cNvSpPr/>
          <p:nvPr/>
        </p:nvSpPr>
        <p:spPr>
          <a:xfrm>
            <a:off x="827584" y="1628800"/>
            <a:ext cx="3744416" cy="504056"/>
          </a:xfrm>
          <a:prstGeom prst="rect">
            <a:avLst/>
          </a:prstGeom>
          <a:solidFill>
            <a:schemeClr val="bg1">
              <a:lumMod val="75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tx1"/>
                </a:solidFill>
              </a:rPr>
              <a:t>Development (leverancier)</a:t>
            </a:r>
          </a:p>
        </p:txBody>
      </p:sp>
      <p:sp>
        <p:nvSpPr>
          <p:cNvPr id="7" name="Rechthoek 6"/>
          <p:cNvSpPr/>
          <p:nvPr/>
        </p:nvSpPr>
        <p:spPr>
          <a:xfrm>
            <a:off x="4932040" y="1628800"/>
            <a:ext cx="3744416" cy="504056"/>
          </a:xfrm>
          <a:prstGeom prst="rect">
            <a:avLst/>
          </a:prstGeom>
          <a:solidFill>
            <a:schemeClr val="bg1">
              <a:lumMod val="75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chemeClr val="tx1"/>
                </a:solidFill>
              </a:rPr>
              <a:t>Business (NS)</a:t>
            </a:r>
          </a:p>
        </p:txBody>
      </p:sp>
      <p:sp>
        <p:nvSpPr>
          <p:cNvPr id="8" name="Ovaal 7"/>
          <p:cNvSpPr/>
          <p:nvPr/>
        </p:nvSpPr>
        <p:spPr>
          <a:xfrm>
            <a:off x="827584" y="2636912"/>
            <a:ext cx="1872208" cy="1080120"/>
          </a:xfrm>
          <a:prstGeom prst="ellipse">
            <a:avLst/>
          </a:prstGeom>
          <a:solidFill>
            <a:srgbClr val="849E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>
                <a:solidFill>
                  <a:srgbClr val="000000"/>
                </a:solidFill>
              </a:rPr>
              <a:t>Unit /</a:t>
            </a:r>
          </a:p>
          <a:p>
            <a:pPr algn="ctr"/>
            <a:r>
              <a:rPr lang="nl-NL" sz="1400">
                <a:solidFill>
                  <a:srgbClr val="000000"/>
                </a:solidFill>
              </a:rPr>
              <a:t>Unit Integratie Test </a:t>
            </a:r>
          </a:p>
        </p:txBody>
      </p:sp>
      <p:sp>
        <p:nvSpPr>
          <p:cNvPr id="9" name="Ovaal 8"/>
          <p:cNvSpPr/>
          <p:nvPr/>
        </p:nvSpPr>
        <p:spPr>
          <a:xfrm>
            <a:off x="4932040" y="2636912"/>
            <a:ext cx="3672408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rgbClr val="000000"/>
                </a:solidFill>
              </a:rPr>
              <a:t>Ketentest</a:t>
            </a:r>
          </a:p>
        </p:txBody>
      </p:sp>
      <p:sp>
        <p:nvSpPr>
          <p:cNvPr id="10" name="Ovaal 9"/>
          <p:cNvSpPr/>
          <p:nvPr/>
        </p:nvSpPr>
        <p:spPr>
          <a:xfrm>
            <a:off x="4932040" y="3356992"/>
            <a:ext cx="3672408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rgbClr val="000000"/>
                </a:solidFill>
              </a:rPr>
              <a:t>Gebruikers Acceptatie Test</a:t>
            </a:r>
          </a:p>
        </p:txBody>
      </p:sp>
      <p:sp>
        <p:nvSpPr>
          <p:cNvPr id="11" name="Ingekeepte PIJL-RECHTS 10"/>
          <p:cNvSpPr/>
          <p:nvPr/>
        </p:nvSpPr>
        <p:spPr>
          <a:xfrm>
            <a:off x="2915816" y="4005064"/>
            <a:ext cx="5544616" cy="648072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rgbClr val="000000"/>
                </a:solidFill>
              </a:rPr>
              <a:t>Load &amp; Performance Test</a:t>
            </a:r>
          </a:p>
        </p:txBody>
      </p:sp>
      <p:sp>
        <p:nvSpPr>
          <p:cNvPr id="12" name="Ingekeepte PIJL-RECHTS 11"/>
          <p:cNvSpPr/>
          <p:nvPr/>
        </p:nvSpPr>
        <p:spPr>
          <a:xfrm>
            <a:off x="4932040" y="5157192"/>
            <a:ext cx="3528392" cy="648072"/>
          </a:xfrm>
          <a:prstGeom prst="notch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>
                <a:solidFill>
                  <a:srgbClr val="000000"/>
                </a:solidFill>
              </a:rPr>
              <a:t>Deployment (Test)</a:t>
            </a:r>
          </a:p>
        </p:txBody>
      </p:sp>
      <p:sp>
        <p:nvSpPr>
          <p:cNvPr id="13" name="Rechthoek 12"/>
          <p:cNvSpPr/>
          <p:nvPr/>
        </p:nvSpPr>
        <p:spPr>
          <a:xfrm>
            <a:off x="2843808" y="2420888"/>
            <a:ext cx="5832648" cy="244827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898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Testsoorten</a:t>
            </a:r>
            <a:r>
              <a:rPr lang="en-GB" dirty="0"/>
              <a:t> (2) &amp; scope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222668"/>
              </p:ext>
            </p:extLst>
          </p:nvPr>
        </p:nvGraphicFramePr>
        <p:xfrm>
          <a:off x="1117600" y="1497013"/>
          <a:ext cx="7454900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8902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nl-NL" sz="2800"/>
              <a:t>Ketentest – Structuur / Testeenheden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7002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Testeenheden </a:t>
            </a:r>
            <a:r>
              <a:rPr lang="nl-NL" err="1"/>
              <a:t>KetenTest</a:t>
            </a:r>
            <a:endParaRPr lang="nl-NL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364555"/>
              </p:ext>
            </p:extLst>
          </p:nvPr>
        </p:nvGraphicFramePr>
        <p:xfrm>
          <a:off x="1115616" y="2852936"/>
          <a:ext cx="7454900" cy="2457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fgeronde rechthoek 4"/>
          <p:cNvSpPr/>
          <p:nvPr/>
        </p:nvSpPr>
        <p:spPr>
          <a:xfrm>
            <a:off x="1115616" y="1844824"/>
            <a:ext cx="74168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err="1">
                <a:solidFill>
                  <a:schemeClr val="tx1"/>
                </a:solidFill>
              </a:rPr>
              <a:t>KetenTest</a:t>
            </a:r>
            <a:endParaRPr lang="nl-NL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44515"/>
      </p:ext>
    </p:extLst>
  </p:cSld>
  <p:clrMapOvr>
    <a:masterClrMapping/>
  </p:clrMapOvr>
</p:sld>
</file>

<file path=ppt/theme/theme1.xml><?xml version="1.0" encoding="utf-8"?>
<a:theme xmlns:a="http://schemas.openxmlformats.org/drawingml/2006/main" name="DEMO_NS_ontwikkelstraat_sprint_2">
  <a:themeElements>
    <a:clrScheme name="">
      <a:dk1>
        <a:srgbClr val="000066"/>
      </a:dk1>
      <a:lt1>
        <a:srgbClr val="FFFFFF"/>
      </a:lt1>
      <a:dk2>
        <a:srgbClr val="000066"/>
      </a:dk2>
      <a:lt2>
        <a:srgbClr val="D9D9E8"/>
      </a:lt2>
      <a:accent1>
        <a:srgbClr val="FFCC33"/>
      </a:accent1>
      <a:accent2>
        <a:srgbClr val="B3B3D1"/>
      </a:accent2>
      <a:accent3>
        <a:srgbClr val="FFFFFF"/>
      </a:accent3>
      <a:accent4>
        <a:srgbClr val="000056"/>
      </a:accent4>
      <a:accent5>
        <a:srgbClr val="FFE2AD"/>
      </a:accent5>
      <a:accent6>
        <a:srgbClr val="A2A2BD"/>
      </a:accent6>
      <a:hlink>
        <a:srgbClr val="000066"/>
      </a:hlink>
      <a:folHlink>
        <a:srgbClr val="FFF5D6"/>
      </a:folHlink>
    </a:clrScheme>
    <a:fontScheme name="Default Design">
      <a:majorFont>
        <a:latin typeface="NS Sans"/>
        <a:ea typeface=""/>
        <a:cs typeface=""/>
      </a:majorFont>
      <a:minorFont>
        <a:latin typeface="NS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DEMO_NS_ontwikkelstraat_sprint_2</Template>
  <TotalTime>4</TotalTime>
  <Words>1288</Words>
  <Application>Microsoft Office PowerPoint</Application>
  <PresentationFormat>On-screen Show (4:3)</PresentationFormat>
  <Paragraphs>389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NS Sans</vt:lpstr>
      <vt:lpstr>DEMO_NS_ontwikkelstraat_sprint_2</vt:lpstr>
      <vt:lpstr>Testaanpak KetenTest B@P</vt:lpstr>
      <vt:lpstr>Disclaimer</vt:lpstr>
      <vt:lpstr>PowerPoint Presentation</vt:lpstr>
      <vt:lpstr>PRA-overview &amp; testzwaarte</vt:lpstr>
      <vt:lpstr> </vt:lpstr>
      <vt:lpstr>Testsoorten (1)</vt:lpstr>
      <vt:lpstr>Testsoorten (2) &amp; scope</vt:lpstr>
      <vt:lpstr> </vt:lpstr>
      <vt:lpstr>Testeenheden KetenTest</vt:lpstr>
      <vt:lpstr>Data Scenario Test (DST)</vt:lpstr>
      <vt:lpstr>Aanpak / Dekking - DST</vt:lpstr>
      <vt:lpstr>Opzet testuitvoering DST</vt:lpstr>
      <vt:lpstr>Gebruikers Scenario Test (GST)</vt:lpstr>
      <vt:lpstr>Testbasis / Dekking - GST</vt:lpstr>
      <vt:lpstr>Testbasis – “GAT overzicht”</vt:lpstr>
      <vt:lpstr>Aanpak / Decompositie - gebruiks-scenariotest</vt:lpstr>
      <vt:lpstr>Aanpak – Systemen &amp; Datastromen</vt:lpstr>
      <vt:lpstr>Testspecificaties – review &amp; accordering</vt:lpstr>
      <vt:lpstr> </vt:lpstr>
      <vt:lpstr>Uitgangspunten qua testuitvoering</vt:lpstr>
      <vt:lpstr>Fysieke inrichting van A-omgeving</vt:lpstr>
      <vt:lpstr>Datasets &amp; Test-input</vt:lpstr>
      <vt:lpstr>Beheer &amp; rechten</vt:lpstr>
      <vt:lpstr>Toegang (log in) &amp; File Transfer</vt:lpstr>
      <vt:lpstr> </vt:lpstr>
      <vt:lpstr>TMapNext – Hiërarchie van Testware</vt:lpstr>
      <vt:lpstr>RQM – Hiërarchie van Testuitvoering</vt:lpstr>
      <vt:lpstr>TMapNext vs RQM – mapping van termen</vt:lpstr>
      <vt:lpstr>Werkwijze – vastleggen testware</vt:lpstr>
      <vt:lpstr>Werkwijze – uitvoeren test in RQM</vt:lpstr>
      <vt:lpstr> </vt:lpstr>
      <vt:lpstr>Testorganisatie</vt:lpstr>
    </vt:vector>
  </TitlesOfParts>
  <Company>Capgemini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Demo-time</dc:title>
  <dc:creator>Paul.Custers@NS.NL</dc:creator>
  <cp:lastModifiedBy>sleutjes net</cp:lastModifiedBy>
  <cp:revision>279</cp:revision>
  <cp:lastPrinted>2013-07-30T12:20:59Z</cp:lastPrinted>
  <dcterms:created xsi:type="dcterms:W3CDTF">2012-05-24T06:31:34Z</dcterms:created>
  <dcterms:modified xsi:type="dcterms:W3CDTF">2019-01-11T12:52:53Z</dcterms:modified>
</cp:coreProperties>
</file>